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  <p:sldId id="259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B0FAB-4AD9-4050-B2F2-F20714EB9D0D}" v="50" dt="2023-08-23T10:43:23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ne, Julie Elisabeth Agre" userId="5f99fbd0-f02b-4616-bbde-20d3238e9c73" providerId="ADAL" clId="{8D5B0FAB-4AD9-4050-B2F2-F20714EB9D0D}"/>
    <pc:docChg chg="undo custSel addSld modSld">
      <pc:chgData name="Stene, Julie Elisabeth Agre" userId="5f99fbd0-f02b-4616-bbde-20d3238e9c73" providerId="ADAL" clId="{8D5B0FAB-4AD9-4050-B2F2-F20714EB9D0D}" dt="2023-08-23T11:01:33.021" v="3591" actId="20577"/>
      <pc:docMkLst>
        <pc:docMk/>
      </pc:docMkLst>
      <pc:sldChg chg="modSp mod">
        <pc:chgData name="Stene, Julie Elisabeth Agre" userId="5f99fbd0-f02b-4616-bbde-20d3238e9c73" providerId="ADAL" clId="{8D5B0FAB-4AD9-4050-B2F2-F20714EB9D0D}" dt="2023-08-23T10:32:58.371" v="2714" actId="20577"/>
        <pc:sldMkLst>
          <pc:docMk/>
          <pc:sldMk cId="1994927776" sldId="257"/>
        </pc:sldMkLst>
        <pc:spChg chg="mod">
          <ac:chgData name="Stene, Julie Elisabeth Agre" userId="5f99fbd0-f02b-4616-bbde-20d3238e9c73" providerId="ADAL" clId="{8D5B0FAB-4AD9-4050-B2F2-F20714EB9D0D}" dt="2023-08-23T10:32:58.371" v="2714" actId="20577"/>
          <ac:spMkLst>
            <pc:docMk/>
            <pc:sldMk cId="1994927776" sldId="257"/>
            <ac:spMk id="2" creationId="{A2EF8D22-4A29-FFA9-C80E-D2D061BBD95B}"/>
          </ac:spMkLst>
        </pc:spChg>
      </pc:sldChg>
      <pc:sldChg chg="addSp delSp modSp mod">
        <pc:chgData name="Stene, Julie Elisabeth Agre" userId="5f99fbd0-f02b-4616-bbde-20d3238e9c73" providerId="ADAL" clId="{8D5B0FAB-4AD9-4050-B2F2-F20714EB9D0D}" dt="2023-08-23T08:27:41.289" v="228" actId="27636"/>
        <pc:sldMkLst>
          <pc:docMk/>
          <pc:sldMk cId="2849966661" sldId="258"/>
        </pc:sldMkLst>
        <pc:spChg chg="mod">
          <ac:chgData name="Stene, Julie Elisabeth Agre" userId="5f99fbd0-f02b-4616-bbde-20d3238e9c73" providerId="ADAL" clId="{8D5B0FAB-4AD9-4050-B2F2-F20714EB9D0D}" dt="2023-08-23T08:27:41.289" v="228" actId="27636"/>
          <ac:spMkLst>
            <pc:docMk/>
            <pc:sldMk cId="2849966661" sldId="258"/>
            <ac:spMk id="2" creationId="{0B9D09E8-0C24-7A91-EF87-10499C14B2A2}"/>
          </ac:spMkLst>
        </pc:spChg>
        <pc:spChg chg="del">
          <ac:chgData name="Stene, Julie Elisabeth Agre" userId="5f99fbd0-f02b-4616-bbde-20d3238e9c73" providerId="ADAL" clId="{8D5B0FAB-4AD9-4050-B2F2-F20714EB9D0D}" dt="2023-08-23T08:23:37.385" v="110" actId="26606"/>
          <ac:spMkLst>
            <pc:docMk/>
            <pc:sldMk cId="2849966661" sldId="258"/>
            <ac:spMk id="8" creationId="{D278ADA9-6383-4BDD-80D2-8899A402687B}"/>
          </ac:spMkLst>
        </pc:spChg>
        <pc:spChg chg="del">
          <ac:chgData name="Stene, Julie Elisabeth Agre" userId="5f99fbd0-f02b-4616-bbde-20d3238e9c73" providerId="ADAL" clId="{8D5B0FAB-4AD9-4050-B2F2-F20714EB9D0D}" dt="2023-08-23T08:23:37.385" v="110" actId="26606"/>
          <ac:spMkLst>
            <pc:docMk/>
            <pc:sldMk cId="2849966661" sldId="258"/>
            <ac:spMk id="10" creationId="{484B7147-B0F6-40ED-B5A2-FF72BC8198B6}"/>
          </ac:spMkLst>
        </pc:spChg>
        <pc:spChg chg="del">
          <ac:chgData name="Stene, Julie Elisabeth Agre" userId="5f99fbd0-f02b-4616-bbde-20d3238e9c73" providerId="ADAL" clId="{8D5B0FAB-4AD9-4050-B2F2-F20714EB9D0D}" dt="2023-08-23T08:23:37.385" v="110" actId="26606"/>
          <ac:spMkLst>
            <pc:docMk/>
            <pc:sldMk cId="2849966661" sldId="258"/>
            <ac:spMk id="12" creationId="{B36D2DE0-0628-4A9A-A59D-7BA8B5EB3022}"/>
          </ac:spMkLst>
        </pc:spChg>
        <pc:spChg chg="del">
          <ac:chgData name="Stene, Julie Elisabeth Agre" userId="5f99fbd0-f02b-4616-bbde-20d3238e9c73" providerId="ADAL" clId="{8D5B0FAB-4AD9-4050-B2F2-F20714EB9D0D}" dt="2023-08-23T08:23:37.385" v="110" actId="26606"/>
          <ac:spMkLst>
            <pc:docMk/>
            <pc:sldMk cId="2849966661" sldId="258"/>
            <ac:spMk id="14" creationId="{48E405C9-94BE-41DA-928C-DEC9A8550E9F}"/>
          </ac:spMkLst>
        </pc:spChg>
        <pc:spChg chg="del">
          <ac:chgData name="Stene, Julie Elisabeth Agre" userId="5f99fbd0-f02b-4616-bbde-20d3238e9c73" providerId="ADAL" clId="{8D5B0FAB-4AD9-4050-B2F2-F20714EB9D0D}" dt="2023-08-23T08:23:37.385" v="110" actId="26606"/>
          <ac:spMkLst>
            <pc:docMk/>
            <pc:sldMk cId="2849966661" sldId="258"/>
            <ac:spMk id="16" creationId="{D2091A72-D5BB-42AC-8FD3-F7747D90861E}"/>
          </ac:spMkLst>
        </pc:spChg>
        <pc:spChg chg="del">
          <ac:chgData name="Stene, Julie Elisabeth Agre" userId="5f99fbd0-f02b-4616-bbde-20d3238e9c73" providerId="ADAL" clId="{8D5B0FAB-4AD9-4050-B2F2-F20714EB9D0D}" dt="2023-08-23T08:23:37.385" v="110" actId="26606"/>
          <ac:spMkLst>
            <pc:docMk/>
            <pc:sldMk cId="2849966661" sldId="258"/>
            <ac:spMk id="18" creationId="{6ED12BFC-A737-46AF-8411-481112D54B0C}"/>
          </ac:spMkLst>
        </pc:spChg>
        <pc:spChg chg="add">
          <ac:chgData name="Stene, Julie Elisabeth Agre" userId="5f99fbd0-f02b-4616-bbde-20d3238e9c73" providerId="ADAL" clId="{8D5B0FAB-4AD9-4050-B2F2-F20714EB9D0D}" dt="2023-08-23T08:23:37.385" v="110" actId="26606"/>
          <ac:spMkLst>
            <pc:docMk/>
            <pc:sldMk cId="2849966661" sldId="258"/>
            <ac:spMk id="23" creationId="{6753252F-4873-4F63-801D-CC719279A7D5}"/>
          </ac:spMkLst>
        </pc:spChg>
        <pc:spChg chg="add">
          <ac:chgData name="Stene, Julie Elisabeth Agre" userId="5f99fbd0-f02b-4616-bbde-20d3238e9c73" providerId="ADAL" clId="{8D5B0FAB-4AD9-4050-B2F2-F20714EB9D0D}" dt="2023-08-23T08:23:37.385" v="110" actId="26606"/>
          <ac:spMkLst>
            <pc:docMk/>
            <pc:sldMk cId="2849966661" sldId="258"/>
            <ac:spMk id="25" creationId="{047C8CCB-F95D-4249-92DD-651249D3535A}"/>
          </ac:spMkLst>
        </pc:spChg>
        <pc:picChg chg="add mod">
          <ac:chgData name="Stene, Julie Elisabeth Agre" userId="5f99fbd0-f02b-4616-bbde-20d3238e9c73" providerId="ADAL" clId="{8D5B0FAB-4AD9-4050-B2F2-F20714EB9D0D}" dt="2023-08-23T08:23:37.385" v="110" actId="26606"/>
          <ac:picMkLst>
            <pc:docMk/>
            <pc:sldMk cId="2849966661" sldId="258"/>
            <ac:picMk id="5" creationId="{84FBBA39-F4CB-873B-6F55-3AA8E5743A7F}"/>
          </ac:picMkLst>
        </pc:picChg>
      </pc:sldChg>
      <pc:sldChg chg="modSp mod">
        <pc:chgData name="Stene, Julie Elisabeth Agre" userId="5f99fbd0-f02b-4616-bbde-20d3238e9c73" providerId="ADAL" clId="{8D5B0FAB-4AD9-4050-B2F2-F20714EB9D0D}" dt="2023-08-23T11:01:33.021" v="3591" actId="20577"/>
        <pc:sldMkLst>
          <pc:docMk/>
          <pc:sldMk cId="3459837720" sldId="259"/>
        </pc:sldMkLst>
        <pc:spChg chg="mod">
          <ac:chgData name="Stene, Julie Elisabeth Agre" userId="5f99fbd0-f02b-4616-bbde-20d3238e9c73" providerId="ADAL" clId="{8D5B0FAB-4AD9-4050-B2F2-F20714EB9D0D}" dt="2023-08-23T10:28:55.272" v="2692" actId="313"/>
          <ac:spMkLst>
            <pc:docMk/>
            <pc:sldMk cId="3459837720" sldId="259"/>
            <ac:spMk id="2" creationId="{402E7B83-983D-81BC-2437-2ECEB250BAC0}"/>
          </ac:spMkLst>
        </pc:spChg>
        <pc:spChg chg="mod">
          <ac:chgData name="Stene, Julie Elisabeth Agre" userId="5f99fbd0-f02b-4616-bbde-20d3238e9c73" providerId="ADAL" clId="{8D5B0FAB-4AD9-4050-B2F2-F20714EB9D0D}" dt="2023-08-23T11:01:33.021" v="3591" actId="20577"/>
          <ac:spMkLst>
            <pc:docMk/>
            <pc:sldMk cId="3459837720" sldId="259"/>
            <ac:spMk id="3" creationId="{FAE2A3EA-1690-D454-583F-56C4CF21D89F}"/>
          </ac:spMkLst>
        </pc:spChg>
      </pc:sldChg>
      <pc:sldChg chg="addSp delSp modSp new mod setBg">
        <pc:chgData name="Stene, Julie Elisabeth Agre" userId="5f99fbd0-f02b-4616-bbde-20d3238e9c73" providerId="ADAL" clId="{8D5B0FAB-4AD9-4050-B2F2-F20714EB9D0D}" dt="2023-08-23T10:56:45.316" v="3444" actId="313"/>
        <pc:sldMkLst>
          <pc:docMk/>
          <pc:sldMk cId="1529938805" sldId="260"/>
        </pc:sldMkLst>
        <pc:spChg chg="mod">
          <ac:chgData name="Stene, Julie Elisabeth Agre" userId="5f99fbd0-f02b-4616-bbde-20d3238e9c73" providerId="ADAL" clId="{8D5B0FAB-4AD9-4050-B2F2-F20714EB9D0D}" dt="2023-08-23T10:56:45.316" v="3444" actId="313"/>
          <ac:spMkLst>
            <pc:docMk/>
            <pc:sldMk cId="1529938805" sldId="260"/>
            <ac:spMk id="2" creationId="{EE6F3637-14BE-BF4C-179D-CD53585A8BD0}"/>
          </ac:spMkLst>
        </pc:spChg>
        <pc:spChg chg="del">
          <ac:chgData name="Stene, Julie Elisabeth Agre" userId="5f99fbd0-f02b-4616-bbde-20d3238e9c73" providerId="ADAL" clId="{8D5B0FAB-4AD9-4050-B2F2-F20714EB9D0D}" dt="2023-08-23T08:17:05.583" v="19"/>
          <ac:spMkLst>
            <pc:docMk/>
            <pc:sldMk cId="1529938805" sldId="260"/>
            <ac:spMk id="3" creationId="{EB05574D-EC1E-0B67-D889-243B4D8FB429}"/>
          </ac:spMkLst>
        </pc:spChg>
        <pc:spChg chg="add del mod">
          <ac:chgData name="Stene, Julie Elisabeth Agre" userId="5f99fbd0-f02b-4616-bbde-20d3238e9c73" providerId="ADAL" clId="{8D5B0FAB-4AD9-4050-B2F2-F20714EB9D0D}" dt="2023-08-23T08:19:06.932" v="51"/>
          <ac:spMkLst>
            <pc:docMk/>
            <pc:sldMk cId="1529938805" sldId="260"/>
            <ac:spMk id="4" creationId="{BEBD163F-A60E-FF64-1EE8-956DB1FFE7B8}"/>
          </ac:spMkLst>
        </pc:spChg>
        <pc:spChg chg="add del">
          <ac:chgData name="Stene, Julie Elisabeth Agre" userId="5f99fbd0-f02b-4616-bbde-20d3238e9c73" providerId="ADAL" clId="{8D5B0FAB-4AD9-4050-B2F2-F20714EB9D0D}" dt="2023-08-23T08:29:25.270" v="232" actId="26606"/>
          <ac:spMkLst>
            <pc:docMk/>
            <pc:sldMk cId="1529938805" sldId="260"/>
            <ac:spMk id="2060" creationId="{772A739B-C5C2-EFEE-A1C9-410B270471E8}"/>
          </ac:spMkLst>
        </pc:spChg>
        <pc:spChg chg="add del">
          <ac:chgData name="Stene, Julie Elisabeth Agre" userId="5f99fbd0-f02b-4616-bbde-20d3238e9c73" providerId="ADAL" clId="{8D5B0FAB-4AD9-4050-B2F2-F20714EB9D0D}" dt="2023-08-23T08:29:14.839" v="230" actId="26606"/>
          <ac:spMkLst>
            <pc:docMk/>
            <pc:sldMk cId="1529938805" sldId="260"/>
            <ac:spMk id="2061" creationId="{70155189-D96C-4527-B0EC-654B946BE615}"/>
          </ac:spMkLst>
        </pc:spChg>
        <pc:spChg chg="add del">
          <ac:chgData name="Stene, Julie Elisabeth Agre" userId="5f99fbd0-f02b-4616-bbde-20d3238e9c73" providerId="ADAL" clId="{8D5B0FAB-4AD9-4050-B2F2-F20714EB9D0D}" dt="2023-08-23T08:29:25.270" v="232" actId="26606"/>
          <ac:spMkLst>
            <pc:docMk/>
            <pc:sldMk cId="1529938805" sldId="260"/>
            <ac:spMk id="2063" creationId="{C3896A03-3945-419A-B66B-4EE266EDD152}"/>
          </ac:spMkLst>
        </pc:spChg>
        <pc:spChg chg="add del">
          <ac:chgData name="Stene, Julie Elisabeth Agre" userId="5f99fbd0-f02b-4616-bbde-20d3238e9c73" providerId="ADAL" clId="{8D5B0FAB-4AD9-4050-B2F2-F20714EB9D0D}" dt="2023-08-23T08:29:25.270" v="232" actId="26606"/>
          <ac:spMkLst>
            <pc:docMk/>
            <pc:sldMk cId="1529938805" sldId="260"/>
            <ac:spMk id="2065" creationId="{B34F5AD2-EDBD-4BBD-A55C-EAFFD0C7097A}"/>
          </ac:spMkLst>
        </pc:spChg>
        <pc:spChg chg="add del">
          <ac:chgData name="Stene, Julie Elisabeth Agre" userId="5f99fbd0-f02b-4616-bbde-20d3238e9c73" providerId="ADAL" clId="{8D5B0FAB-4AD9-4050-B2F2-F20714EB9D0D}" dt="2023-08-23T08:29:25.270" v="232" actId="26606"/>
          <ac:spMkLst>
            <pc:docMk/>
            <pc:sldMk cId="1529938805" sldId="260"/>
            <ac:spMk id="2067" creationId="{450D3AD2-FA80-415F-A9CE-54D884561CD7}"/>
          </ac:spMkLst>
        </pc:spChg>
        <pc:spChg chg="add del">
          <ac:chgData name="Stene, Julie Elisabeth Agre" userId="5f99fbd0-f02b-4616-bbde-20d3238e9c73" providerId="ADAL" clId="{8D5B0FAB-4AD9-4050-B2F2-F20714EB9D0D}" dt="2023-08-23T08:29:30.176" v="234" actId="26606"/>
          <ac:spMkLst>
            <pc:docMk/>
            <pc:sldMk cId="1529938805" sldId="260"/>
            <ac:spMk id="2069" creationId="{6F209EA8-3A96-D3E7-D7E9-CC5422FBCE96}"/>
          </ac:spMkLst>
        </pc:spChg>
        <pc:spChg chg="add del">
          <ac:chgData name="Stene, Julie Elisabeth Agre" userId="5f99fbd0-f02b-4616-bbde-20d3238e9c73" providerId="ADAL" clId="{8D5B0FAB-4AD9-4050-B2F2-F20714EB9D0D}" dt="2023-08-23T08:29:30.176" v="234" actId="26606"/>
          <ac:spMkLst>
            <pc:docMk/>
            <pc:sldMk cId="1529938805" sldId="260"/>
            <ac:spMk id="2071" creationId="{C31296E5-A7DC-C988-0712-9ACA5A478A57}"/>
          </ac:spMkLst>
        </pc:spChg>
        <pc:spChg chg="add del">
          <ac:chgData name="Stene, Julie Elisabeth Agre" userId="5f99fbd0-f02b-4616-bbde-20d3238e9c73" providerId="ADAL" clId="{8D5B0FAB-4AD9-4050-B2F2-F20714EB9D0D}" dt="2023-08-23T08:29:54.622" v="236" actId="26606"/>
          <ac:spMkLst>
            <pc:docMk/>
            <pc:sldMk cId="1529938805" sldId="260"/>
            <ac:spMk id="2073" creationId="{0550F5B9-399F-4FAD-AE6C-ED65F9A43A74}"/>
          </ac:spMkLst>
        </pc:spChg>
        <pc:spChg chg="add del">
          <ac:chgData name="Stene, Julie Elisabeth Agre" userId="5f99fbd0-f02b-4616-bbde-20d3238e9c73" providerId="ADAL" clId="{8D5B0FAB-4AD9-4050-B2F2-F20714EB9D0D}" dt="2023-08-23T08:29:54.622" v="236" actId="26606"/>
          <ac:spMkLst>
            <pc:docMk/>
            <pc:sldMk cId="1529938805" sldId="260"/>
            <ac:spMk id="2074" creationId="{C062E60F-5CD4-4268-8359-8076634680E5}"/>
          </ac:spMkLst>
        </pc:spChg>
        <pc:spChg chg="add del">
          <ac:chgData name="Stene, Julie Elisabeth Agre" userId="5f99fbd0-f02b-4616-bbde-20d3238e9c73" providerId="ADAL" clId="{8D5B0FAB-4AD9-4050-B2F2-F20714EB9D0D}" dt="2023-08-23T08:29:54.622" v="236" actId="26606"/>
          <ac:spMkLst>
            <pc:docMk/>
            <pc:sldMk cId="1529938805" sldId="260"/>
            <ac:spMk id="2075" creationId="{BB341EC3-1810-4D33-BA3F-E2D0AA0ECFB6}"/>
          </ac:spMkLst>
        </pc:spChg>
        <pc:spChg chg="add del">
          <ac:chgData name="Stene, Julie Elisabeth Agre" userId="5f99fbd0-f02b-4616-bbde-20d3238e9c73" providerId="ADAL" clId="{8D5B0FAB-4AD9-4050-B2F2-F20714EB9D0D}" dt="2023-08-23T08:29:54.622" v="236" actId="26606"/>
          <ac:spMkLst>
            <pc:docMk/>
            <pc:sldMk cId="1529938805" sldId="260"/>
            <ac:spMk id="2076" creationId="{10127CDE-2B99-47A8-BB3C-7D17519105E0}"/>
          </ac:spMkLst>
        </pc:spChg>
        <pc:spChg chg="add del">
          <ac:chgData name="Stene, Julie Elisabeth Agre" userId="5f99fbd0-f02b-4616-bbde-20d3238e9c73" providerId="ADAL" clId="{8D5B0FAB-4AD9-4050-B2F2-F20714EB9D0D}" dt="2023-08-23T08:29:54.622" v="236" actId="26606"/>
          <ac:spMkLst>
            <pc:docMk/>
            <pc:sldMk cId="1529938805" sldId="260"/>
            <ac:spMk id="2077" creationId="{D9B050CF-D5EF-9F9B-6341-93979DC26095}"/>
          </ac:spMkLst>
        </pc:spChg>
        <pc:spChg chg="add del">
          <ac:chgData name="Stene, Julie Elisabeth Agre" userId="5f99fbd0-f02b-4616-bbde-20d3238e9c73" providerId="ADAL" clId="{8D5B0FAB-4AD9-4050-B2F2-F20714EB9D0D}" dt="2023-08-23T08:30:07.539" v="238" actId="26606"/>
          <ac:spMkLst>
            <pc:docMk/>
            <pc:sldMk cId="1529938805" sldId="260"/>
            <ac:spMk id="2079" creationId="{9E9F2A28-69A3-4945-B6B6-C2E4A6C55373}"/>
          </ac:spMkLst>
        </pc:spChg>
        <pc:spChg chg="add del">
          <ac:chgData name="Stene, Julie Elisabeth Agre" userId="5f99fbd0-f02b-4616-bbde-20d3238e9c73" providerId="ADAL" clId="{8D5B0FAB-4AD9-4050-B2F2-F20714EB9D0D}" dt="2023-08-23T08:30:07.539" v="238" actId="26606"/>
          <ac:spMkLst>
            <pc:docMk/>
            <pc:sldMk cId="1529938805" sldId="260"/>
            <ac:spMk id="2080" creationId="{CB147A70-DC29-4DDF-A34C-2B82C6E2295E}"/>
          </ac:spMkLst>
        </pc:spChg>
        <pc:spChg chg="add del">
          <ac:chgData name="Stene, Julie Elisabeth Agre" userId="5f99fbd0-f02b-4616-bbde-20d3238e9c73" providerId="ADAL" clId="{8D5B0FAB-4AD9-4050-B2F2-F20714EB9D0D}" dt="2023-08-23T08:30:07.539" v="238" actId="26606"/>
          <ac:spMkLst>
            <pc:docMk/>
            <pc:sldMk cId="1529938805" sldId="260"/>
            <ac:spMk id="2081" creationId="{3B438362-1E1E-4C62-A99E-4134CB16366C}"/>
          </ac:spMkLst>
        </pc:spChg>
        <pc:spChg chg="add del">
          <ac:chgData name="Stene, Julie Elisabeth Agre" userId="5f99fbd0-f02b-4616-bbde-20d3238e9c73" providerId="ADAL" clId="{8D5B0FAB-4AD9-4050-B2F2-F20714EB9D0D}" dt="2023-08-23T08:30:07.539" v="238" actId="26606"/>
          <ac:spMkLst>
            <pc:docMk/>
            <pc:sldMk cId="1529938805" sldId="260"/>
            <ac:spMk id="2082" creationId="{6C077334-5571-4B83-A83E-4CCCFA7B5E8A}"/>
          </ac:spMkLst>
        </pc:spChg>
        <pc:spChg chg="add del">
          <ac:chgData name="Stene, Julie Elisabeth Agre" userId="5f99fbd0-f02b-4616-bbde-20d3238e9c73" providerId="ADAL" clId="{8D5B0FAB-4AD9-4050-B2F2-F20714EB9D0D}" dt="2023-08-23T08:30:07.539" v="238" actId="26606"/>
          <ac:spMkLst>
            <pc:docMk/>
            <pc:sldMk cId="1529938805" sldId="260"/>
            <ac:spMk id="2083" creationId="{9F0EFBD8-2F56-A806-2625-7D4FE5E63375}"/>
          </ac:spMkLst>
        </pc:spChg>
        <pc:spChg chg="add del">
          <ac:chgData name="Stene, Julie Elisabeth Agre" userId="5f99fbd0-f02b-4616-bbde-20d3238e9c73" providerId="ADAL" clId="{8D5B0FAB-4AD9-4050-B2F2-F20714EB9D0D}" dt="2023-08-23T08:30:07.539" v="238" actId="26606"/>
          <ac:spMkLst>
            <pc:docMk/>
            <pc:sldMk cId="1529938805" sldId="260"/>
            <ac:spMk id="2084" creationId="{4D3DC50D-CA0F-48F9-B17E-20D8669AA4E0}"/>
          </ac:spMkLst>
        </pc:spChg>
        <pc:spChg chg="add del">
          <ac:chgData name="Stene, Julie Elisabeth Agre" userId="5f99fbd0-f02b-4616-bbde-20d3238e9c73" providerId="ADAL" clId="{8D5B0FAB-4AD9-4050-B2F2-F20714EB9D0D}" dt="2023-08-23T08:30:07.539" v="238" actId="26606"/>
          <ac:spMkLst>
            <pc:docMk/>
            <pc:sldMk cId="1529938805" sldId="260"/>
            <ac:spMk id="2085" creationId="{D1B80E9C-CF8A-440B-B8F5-54BF121BF458}"/>
          </ac:spMkLst>
        </pc:spChg>
        <pc:spChg chg="add">
          <ac:chgData name="Stene, Julie Elisabeth Agre" userId="5f99fbd0-f02b-4616-bbde-20d3238e9c73" providerId="ADAL" clId="{8D5B0FAB-4AD9-4050-B2F2-F20714EB9D0D}" dt="2023-08-23T08:30:07.540" v="239" actId="26606"/>
          <ac:spMkLst>
            <pc:docMk/>
            <pc:sldMk cId="1529938805" sldId="260"/>
            <ac:spMk id="2087" creationId="{2DAA6C16-BF9B-4A3E-BC70-EE6015D4F967}"/>
          </ac:spMkLst>
        </pc:spChg>
        <pc:spChg chg="add del">
          <ac:chgData name="Stene, Julie Elisabeth Agre" userId="5f99fbd0-f02b-4616-bbde-20d3238e9c73" providerId="ADAL" clId="{8D5B0FAB-4AD9-4050-B2F2-F20714EB9D0D}" dt="2023-08-23T08:30:31.865" v="242" actId="478"/>
          <ac:spMkLst>
            <pc:docMk/>
            <pc:sldMk cId="1529938805" sldId="260"/>
            <ac:spMk id="2093" creationId="{CE0640CA-ED19-D5C3-6F00-F1D7CDDEE9ED}"/>
          </ac:spMkLst>
        </pc:spChg>
        <pc:grpChg chg="add">
          <ac:chgData name="Stene, Julie Elisabeth Agre" userId="5f99fbd0-f02b-4616-bbde-20d3238e9c73" providerId="ADAL" clId="{8D5B0FAB-4AD9-4050-B2F2-F20714EB9D0D}" dt="2023-08-23T08:30:07.540" v="239" actId="26606"/>
          <ac:grpSpMkLst>
            <pc:docMk/>
            <pc:sldMk cId="1529938805" sldId="260"/>
            <ac:grpSpMk id="2088" creationId="{D4C516A3-38C0-4F58-9700-081CB0D1A089}"/>
          </ac:grpSpMkLst>
        </pc:grpChg>
        <pc:picChg chg="add mod ord">
          <ac:chgData name="Stene, Julie Elisabeth Agre" userId="5f99fbd0-f02b-4616-bbde-20d3238e9c73" providerId="ADAL" clId="{8D5B0FAB-4AD9-4050-B2F2-F20714EB9D0D}" dt="2023-08-23T08:30:28.077" v="241" actId="14100"/>
          <ac:picMkLst>
            <pc:docMk/>
            <pc:sldMk cId="1529938805" sldId="260"/>
            <ac:picMk id="5" creationId="{B609D621-966A-6FAF-E44A-D73AA410872D}"/>
          </ac:picMkLst>
        </pc:picChg>
        <pc:picChg chg="add del mod">
          <ac:chgData name="Stene, Julie Elisabeth Agre" userId="5f99fbd0-f02b-4616-bbde-20d3238e9c73" providerId="ADAL" clId="{8D5B0FAB-4AD9-4050-B2F2-F20714EB9D0D}" dt="2023-08-23T08:18:35.271" v="42" actId="21"/>
          <ac:picMkLst>
            <pc:docMk/>
            <pc:sldMk cId="1529938805" sldId="260"/>
            <ac:picMk id="2050" creationId="{F57A6468-A544-58ED-8471-98E5C77CEC32}"/>
          </ac:picMkLst>
        </pc:picChg>
        <pc:picChg chg="add del mod">
          <ac:chgData name="Stene, Julie Elisabeth Agre" userId="5f99fbd0-f02b-4616-bbde-20d3238e9c73" providerId="ADAL" clId="{8D5B0FAB-4AD9-4050-B2F2-F20714EB9D0D}" dt="2023-08-23T08:18:09.008" v="36"/>
          <ac:picMkLst>
            <pc:docMk/>
            <pc:sldMk cId="1529938805" sldId="260"/>
            <ac:picMk id="2052" creationId="{1DBAABD1-974D-BCEB-0580-5B097950D9FB}"/>
          </ac:picMkLst>
        </pc:picChg>
        <pc:picChg chg="add mod ord">
          <ac:chgData name="Stene, Julie Elisabeth Agre" userId="5f99fbd0-f02b-4616-bbde-20d3238e9c73" providerId="ADAL" clId="{8D5B0FAB-4AD9-4050-B2F2-F20714EB9D0D}" dt="2023-08-23T08:30:42.100" v="244" actId="1076"/>
          <ac:picMkLst>
            <pc:docMk/>
            <pc:sldMk cId="1529938805" sldId="260"/>
            <ac:picMk id="2054" creationId="{73093CD4-07FD-634E-6476-E37FBEC7739F}"/>
          </ac:picMkLst>
        </pc:picChg>
        <pc:picChg chg="add mod ord">
          <ac:chgData name="Stene, Julie Elisabeth Agre" userId="5f99fbd0-f02b-4616-bbde-20d3238e9c73" providerId="ADAL" clId="{8D5B0FAB-4AD9-4050-B2F2-F20714EB9D0D}" dt="2023-08-23T08:30:48.412" v="246" actId="1076"/>
          <ac:picMkLst>
            <pc:docMk/>
            <pc:sldMk cId="1529938805" sldId="260"/>
            <ac:picMk id="2056" creationId="{0DBCDFCB-883D-3F3A-F99F-3DEC6F4E0E1A}"/>
          </ac:picMkLst>
        </pc:picChg>
        <pc:cxnChg chg="add del">
          <ac:chgData name="Stene, Julie Elisabeth Agre" userId="5f99fbd0-f02b-4616-bbde-20d3238e9c73" providerId="ADAL" clId="{8D5B0FAB-4AD9-4050-B2F2-F20714EB9D0D}" dt="2023-08-23T08:29:30.176" v="234" actId="26606"/>
          <ac:cxnSpMkLst>
            <pc:docMk/>
            <pc:sldMk cId="1529938805" sldId="260"/>
            <ac:cxnSpMk id="2070" creationId="{1503BFE4-729B-D9D0-C17B-501E6AF1127A}"/>
          </ac:cxnSpMkLst>
        </pc:cxnChg>
      </pc:sldChg>
      <pc:sldChg chg="modSp new mod">
        <pc:chgData name="Stene, Julie Elisabeth Agre" userId="5f99fbd0-f02b-4616-bbde-20d3238e9c73" providerId="ADAL" clId="{8D5B0FAB-4AD9-4050-B2F2-F20714EB9D0D}" dt="2023-08-23T10:54:06.228" v="3426" actId="20577"/>
        <pc:sldMkLst>
          <pc:docMk/>
          <pc:sldMk cId="448841468" sldId="261"/>
        </pc:sldMkLst>
        <pc:spChg chg="mod">
          <ac:chgData name="Stene, Julie Elisabeth Agre" userId="5f99fbd0-f02b-4616-bbde-20d3238e9c73" providerId="ADAL" clId="{8D5B0FAB-4AD9-4050-B2F2-F20714EB9D0D}" dt="2023-08-23T10:54:06.228" v="3426" actId="20577"/>
          <ac:spMkLst>
            <pc:docMk/>
            <pc:sldMk cId="448841468" sldId="261"/>
            <ac:spMk id="2" creationId="{BEFA357B-11A4-59A0-22E3-8130DF81ECC9}"/>
          </ac:spMkLst>
        </pc:spChg>
        <pc:spChg chg="mod">
          <ac:chgData name="Stene, Julie Elisabeth Agre" userId="5f99fbd0-f02b-4616-bbde-20d3238e9c73" providerId="ADAL" clId="{8D5B0FAB-4AD9-4050-B2F2-F20714EB9D0D}" dt="2023-08-23T10:43:41.222" v="3221" actId="20577"/>
          <ac:spMkLst>
            <pc:docMk/>
            <pc:sldMk cId="448841468" sldId="261"/>
            <ac:spMk id="3" creationId="{4366AE18-7292-014D-E6E8-7065304A16D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64BF5D-1918-9FFE-607B-20DE7FC9D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64EE90A-AE7B-7622-70AF-D8CFEE456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FC802D-8688-8AE9-6DE1-79DB14A0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2199-B4B0-48C5-8C0C-52782D8AAD42}" type="datetimeFigureOut">
              <a:rPr lang="nb-NO" smtClean="0"/>
              <a:t>23.08.2023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CC40E8-1915-AB11-2455-9E15A82A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FA1075-62DA-5B6F-711B-AB093A2D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FDAC-898A-42D9-BC3E-46C4237CDB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130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0FEB56-5C23-E796-5E9C-088F80DA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B54DEDE-F1C7-6C1C-67A0-2735FEEE2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A8137A-7DA9-EBA4-E583-C6C452DD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2199-B4B0-48C5-8C0C-52782D8AAD42}" type="datetimeFigureOut">
              <a:rPr lang="nb-NO" smtClean="0"/>
              <a:t>23.08.2023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48A5C7-5898-D105-6864-0E0E68F1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FDD5CE-B7E2-7DC1-E376-9CF77514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FDAC-898A-42D9-BC3E-46C4237CDB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034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735627A-17DF-5D03-E1C3-F40BEBD7B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95575CE-9FC2-60D0-9687-5B393FD4A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891DF5-70A1-0DF8-12D2-4852E192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2199-B4B0-48C5-8C0C-52782D8AAD42}" type="datetimeFigureOut">
              <a:rPr lang="nb-NO" smtClean="0"/>
              <a:t>23.08.2023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4FF85B-1352-6850-143B-38FC8B82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BE93A8-4889-9DD8-9D2F-7E01D226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FDAC-898A-42D9-BC3E-46C4237CDB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061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70EB5E-96C7-ABD7-91D7-21137811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E658EB-FDC9-1317-05DC-9527D08CD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078780-CBA7-8B8A-BDD9-F08C6C0E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2199-B4B0-48C5-8C0C-52782D8AAD42}" type="datetimeFigureOut">
              <a:rPr lang="nb-NO" smtClean="0"/>
              <a:t>23.08.2023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BA58FC-5361-45FB-DE48-082D8168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D4C850-F451-B167-AF84-77062527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FDAC-898A-42D9-BC3E-46C4237CDB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89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73874B-17AC-5E32-F039-A3DC9B74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CD75AF-ED50-891B-4193-1950B4ECE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23A4C6-C9FF-8319-92EA-D00840A77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2199-B4B0-48C5-8C0C-52782D8AAD42}" type="datetimeFigureOut">
              <a:rPr lang="nb-NO" smtClean="0"/>
              <a:t>23.08.2023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161BE6-A1BB-0C08-97C4-06188B982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FA0231-BD31-368D-AE81-D5ACC45D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FDAC-898A-42D9-BC3E-46C4237CDB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767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D77AD5-2F57-D36E-5E81-77A76825D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683AD3-A7D5-FF12-2C57-32C9E472B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8B4CE3-68CC-D74E-B237-A6EA9664C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0BE0EAD-F728-9F6C-4520-4F570316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2199-B4B0-48C5-8C0C-52782D8AAD42}" type="datetimeFigureOut">
              <a:rPr lang="nb-NO" smtClean="0"/>
              <a:t>23.08.2023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5F75BD6-60D0-E37E-FF33-69A5A610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91681FE-99A7-C20A-3B09-40EE5899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FDAC-898A-42D9-BC3E-46C4237CDB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752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8E8442-40FD-91A9-3DCC-06DBBB5E2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24E7F9-192A-7872-0B49-6010C21D0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3BF2278-F6DE-849C-CD8C-466B59CD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4307F43-7FE6-9652-96DA-D3E8A66F4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A4AF1FB-F199-1600-93C6-B1F7D421A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E5D1AEC-7938-680A-A076-BF51A240A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2199-B4B0-48C5-8C0C-52782D8AAD42}" type="datetimeFigureOut">
              <a:rPr lang="nb-NO" smtClean="0"/>
              <a:t>23.08.2023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D07D2FF-0434-6195-19F8-C67F0E01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FB1B32C-5951-40E3-766C-34E30EA4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FDAC-898A-42D9-BC3E-46C4237CDB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028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1059C0-0766-EFFC-F853-B618D01F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03C65AB-1970-B730-46F6-6430CFCD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2199-B4B0-48C5-8C0C-52782D8AAD42}" type="datetimeFigureOut">
              <a:rPr lang="nb-NO" smtClean="0"/>
              <a:t>23.08.2023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275E344-45BD-3F22-F9F3-9C3C5EE8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9C0FCD7-D1EC-9302-10D3-9FB99656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FDAC-898A-42D9-BC3E-46C4237CDB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119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0992F6B-6F4F-10EF-A315-536B5A70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2199-B4B0-48C5-8C0C-52782D8AAD42}" type="datetimeFigureOut">
              <a:rPr lang="nb-NO" smtClean="0"/>
              <a:t>23.08.2023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455900-A742-F113-A3FC-576F93AE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95F2EF4-45D2-366C-8376-80D908F2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FDAC-898A-42D9-BC3E-46C4237CDB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138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100DA0-DCB8-CEDF-A7F1-F4FCDBF7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0F1421-3F6E-0D9F-749D-B6246FAC4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BD2D8D5-38E4-64D5-11CB-FAC893E79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74CC97D-3957-E5A5-95D4-570EC6269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2199-B4B0-48C5-8C0C-52782D8AAD42}" type="datetimeFigureOut">
              <a:rPr lang="nb-NO" smtClean="0"/>
              <a:t>23.08.2023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F8785E6-9079-127C-536B-D30878BB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04DDC3C-EF9C-F5EE-B7AC-36103AEF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FDAC-898A-42D9-BC3E-46C4237CDB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22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7CDE5B-F08E-9AAB-AAC0-400F4107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B9A22BC-DF7B-0830-924F-B85EAE8D7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E9E81C-8FB0-351C-F599-E2B76762B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18D634E-4682-CEFE-E69B-6C0A6911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2199-B4B0-48C5-8C0C-52782D8AAD42}" type="datetimeFigureOut">
              <a:rPr lang="nb-NO" smtClean="0"/>
              <a:t>23.08.2023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5B0FFFA-B414-39DE-C809-C29E01393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E5EE285-4324-A84C-A23B-C2104CE7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FDAC-898A-42D9-BC3E-46C4237CDB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247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7C34FBB-4B2D-3BF4-A0A7-99CD28C0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066935-F81D-6D5C-9978-BA2C47946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95DA55-4743-3948-525B-B50DD252A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2199-B4B0-48C5-8C0C-52782D8AAD42}" type="datetimeFigureOut">
              <a:rPr lang="nb-NO" smtClean="0"/>
              <a:t>23.08.2023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914AC1-5823-ECE5-F17B-21C647782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9516853-CC50-7926-FAAD-240619433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6FDAC-898A-42D9-BC3E-46C4237CDB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044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g.ndla.no/2022/05/lagar-escape-room-saman-med-elevane/" TargetMode="External"/><Relationship Id="rId2" Type="http://schemas.openxmlformats.org/officeDocument/2006/relationships/hyperlink" Target="https://www.snapchat.com/nb-NO/creat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rcgis.com/apps/webappviewer/index.html?id=7ea66145b0544aa98c321e6f57cce164&amp;extent=-216062.4568%2C6396040.4238%2C362042.6994%2C6670022.3051%2C2583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gderfk.no/vare-tjenester/klima-natur-og-friluftsliv/friluftsliv/dagsturhyttene-i-agder/" TargetMode="External"/><Relationship Id="rId2" Type="http://schemas.openxmlformats.org/officeDocument/2006/relationships/hyperlink" Target="mailto:julie.elisabeth.agre.stene@agderfk.n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gderfk.no/vare-tjenester/kultur-idrett-og-frivillighet/fylkesbiblioteket/nyheter-fra-fylkesbiblioteket/escape-room-fra-bibliotekene-i-agder.54414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0998B-2391-2193-5B31-E76A32767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738" y="647593"/>
            <a:ext cx="4467792" cy="3060541"/>
          </a:xfrm>
        </p:spPr>
        <p:txBody>
          <a:bodyPr>
            <a:normAutofit/>
          </a:bodyPr>
          <a:lstStyle/>
          <a:p>
            <a:r>
              <a:rPr lang="nb-NO" sz="4700">
                <a:solidFill>
                  <a:srgbClr val="FFFFFF"/>
                </a:solidFill>
              </a:rPr>
              <a:t>Mulige studentoppgaver 2023/2024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EFB97B8-C930-28D8-7DF2-9409FE0E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738" y="3800209"/>
            <a:ext cx="4467792" cy="2410198"/>
          </a:xfrm>
        </p:spPr>
        <p:txBody>
          <a:bodyPr>
            <a:normAutofit fontScale="92500" lnSpcReduction="20000"/>
          </a:bodyPr>
          <a:lstStyle/>
          <a:p>
            <a:r>
              <a:rPr lang="nb-NO" dirty="0">
                <a:solidFill>
                  <a:srgbClr val="FFFFFF"/>
                </a:solidFill>
              </a:rPr>
              <a:t>Sammendrag – bakgrunn:</a:t>
            </a:r>
          </a:p>
          <a:p>
            <a:pPr marL="342900" indent="-342900">
              <a:buFontTx/>
              <a:buChar char="-"/>
            </a:pPr>
            <a:r>
              <a:rPr lang="nb-NO" dirty="0">
                <a:solidFill>
                  <a:srgbClr val="FFFFFF"/>
                </a:solidFill>
              </a:rPr>
              <a:t>Alle kommunene får dagsturhytte ila 2023/2024</a:t>
            </a:r>
          </a:p>
          <a:p>
            <a:pPr marL="342900" indent="-342900">
              <a:buFontTx/>
              <a:buChar char="-"/>
            </a:pPr>
            <a:r>
              <a:rPr lang="nb-NO" dirty="0">
                <a:solidFill>
                  <a:srgbClr val="FFFFFF"/>
                </a:solidFill>
              </a:rPr>
              <a:t>Hyttene er identiske</a:t>
            </a:r>
          </a:p>
          <a:p>
            <a:pPr marL="342900" indent="-342900">
              <a:buFontTx/>
              <a:buChar char="-"/>
            </a:pPr>
            <a:r>
              <a:rPr lang="nb-NO" dirty="0">
                <a:solidFill>
                  <a:srgbClr val="FFFFFF"/>
                </a:solidFill>
              </a:rPr>
              <a:t>Delprosjekt hyttebibliotek og prosjektmidler fra nasjonalbiblioteket til å lage Escape Room i dagsturhyttene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ssholder for innhold 4" descr="Et bilde som inneholder logo, Font, Grafikk, tekst&#10;&#10;Automatisk generert beskrivelse">
            <a:extLst>
              <a:ext uri="{FF2B5EF4-FFF2-40B4-BE49-F238E27FC236}">
                <a16:creationId xmlns:a16="http://schemas.microsoft.com/office/drawing/2014/main" id="{BD18B169-342B-F6C5-864C-975DDA4C4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43" y="1374798"/>
            <a:ext cx="3603863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514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FA357B-11A4-59A0-22E3-8130DF81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Oppgaver - to forskjellige Escape </a:t>
            </a:r>
            <a:r>
              <a:rPr lang="nb-NO" dirty="0" err="1"/>
              <a:t>room</a:t>
            </a:r>
            <a:r>
              <a:rPr lang="nb-NO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66AE18-7292-014D-E6E8-7065304A1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b="1" dirty="0"/>
              <a:t>Et fysisk hvor man må være tilstede på hytta – tema zombier</a:t>
            </a:r>
          </a:p>
          <a:p>
            <a:pPr marL="457200" lvl="1" indent="0">
              <a:buNone/>
            </a:pPr>
            <a:r>
              <a:rPr lang="nb-NO" b="1" dirty="0"/>
              <a:t>Her er alt laget, scenario, gåter og slikt.</a:t>
            </a:r>
          </a:p>
          <a:p>
            <a:pPr marL="457200" lvl="1" indent="0">
              <a:buNone/>
            </a:pPr>
            <a:r>
              <a:rPr lang="nb-NO" b="1" dirty="0"/>
              <a:t>Oppgave: </a:t>
            </a:r>
            <a:r>
              <a:rPr lang="nb-NO" b="1" dirty="0">
                <a:solidFill>
                  <a:srgbClr val="C00000"/>
                </a:solidFill>
              </a:rPr>
              <a:t>Lage et </a:t>
            </a:r>
            <a:r>
              <a:rPr lang="nb-NO" b="1" dirty="0" err="1">
                <a:solidFill>
                  <a:srgbClr val="C00000"/>
                </a:solidFill>
              </a:rPr>
              <a:t>frame</a:t>
            </a:r>
            <a:r>
              <a:rPr lang="nb-NO" b="1" dirty="0">
                <a:solidFill>
                  <a:srgbClr val="C00000"/>
                </a:solidFill>
              </a:rPr>
              <a:t> eller filter som «premie» for utført </a:t>
            </a:r>
            <a:r>
              <a:rPr lang="nb-NO" b="1" dirty="0" err="1">
                <a:solidFill>
                  <a:srgbClr val="C00000"/>
                </a:solidFill>
              </a:rPr>
              <a:t>escape</a:t>
            </a:r>
            <a:r>
              <a:rPr lang="nb-NO" b="1" dirty="0">
                <a:solidFill>
                  <a:srgbClr val="C00000"/>
                </a:solidFill>
              </a:rPr>
              <a:t> </a:t>
            </a:r>
            <a:r>
              <a:rPr lang="nb-NO" b="1" dirty="0" err="1">
                <a:solidFill>
                  <a:srgbClr val="C00000"/>
                </a:solidFill>
              </a:rPr>
              <a:t>room</a:t>
            </a:r>
            <a:r>
              <a:rPr lang="nb-NO" b="1" dirty="0">
                <a:solidFill>
                  <a:srgbClr val="C00000"/>
                </a:solidFill>
              </a:rPr>
              <a:t> oppdrag, hvor deltagerne får </a:t>
            </a:r>
            <a:r>
              <a:rPr lang="nb-NO" b="1" dirty="0" err="1">
                <a:solidFill>
                  <a:srgbClr val="C00000"/>
                </a:solidFill>
              </a:rPr>
              <a:t>ekslusiv</a:t>
            </a:r>
            <a:r>
              <a:rPr lang="nb-NO" b="1" dirty="0">
                <a:solidFill>
                  <a:srgbClr val="C00000"/>
                </a:solidFill>
              </a:rPr>
              <a:t> tilgang gjennom en </a:t>
            </a:r>
            <a:r>
              <a:rPr lang="nb-NO" b="1" dirty="0" err="1">
                <a:solidFill>
                  <a:srgbClr val="C00000"/>
                </a:solidFill>
              </a:rPr>
              <a:t>snap</a:t>
            </a:r>
            <a:r>
              <a:rPr lang="nb-NO" b="1" dirty="0">
                <a:solidFill>
                  <a:srgbClr val="C00000"/>
                </a:solidFill>
              </a:rPr>
              <a:t> </a:t>
            </a:r>
            <a:r>
              <a:rPr lang="nb-NO" b="1" dirty="0" err="1">
                <a:solidFill>
                  <a:srgbClr val="C00000"/>
                </a:solidFill>
              </a:rPr>
              <a:t>code</a:t>
            </a:r>
            <a:r>
              <a:rPr lang="nb-NO" b="1" dirty="0">
                <a:solidFill>
                  <a:srgbClr val="C00000"/>
                </a:solidFill>
              </a:rPr>
              <a:t>.</a:t>
            </a:r>
          </a:p>
          <a:p>
            <a:pPr marL="457200" lvl="1" indent="0">
              <a:buNone/>
            </a:pPr>
            <a:endParaRPr lang="nb-NO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nb-NO" b="1" dirty="0">
                <a:hlinkClick r:id="rId2"/>
              </a:rPr>
              <a:t>https://www.snapchat.com/nb-NO/create</a:t>
            </a:r>
            <a:endParaRPr lang="nb-NO" b="1" dirty="0"/>
          </a:p>
          <a:p>
            <a:pPr marL="457200" lvl="1" indent="0">
              <a:buNone/>
            </a:pPr>
            <a:endParaRPr lang="nb-NO" b="1" dirty="0">
              <a:solidFill>
                <a:srgbClr val="C00000"/>
              </a:solidFill>
            </a:endParaRPr>
          </a:p>
          <a:p>
            <a:r>
              <a:rPr lang="nb-NO" b="1" dirty="0"/>
              <a:t>Et heldigitalt –  underliggende tema kildekritikk</a:t>
            </a:r>
          </a:p>
          <a:p>
            <a:pPr marL="457200" lvl="1" indent="0">
              <a:buNone/>
            </a:pPr>
            <a:r>
              <a:rPr lang="nb-NO" b="1" dirty="0"/>
              <a:t>En større oppgave der alt bygges opp digitalt. Kan passe for en gruppe studenter. Vi tar oss av scenario og gåter, hvis ikke studentene ønsker å delta aktivt i dette også. Om studentene har idéer til annet digitalt innhold er det åpent for innspill. Vi ønsker å bruke et nettsted, ikke app som må lastes ned. Målgruppe 15-25 år. Starter med et skilt med en </a:t>
            </a:r>
            <a:r>
              <a:rPr lang="nb-NO" b="1" dirty="0" err="1"/>
              <a:t>qr</a:t>
            </a:r>
            <a:r>
              <a:rPr lang="nb-NO" b="1" dirty="0"/>
              <a:t>-kode på hyttene og gjennom </a:t>
            </a:r>
            <a:r>
              <a:rPr lang="nb-NO" b="1" dirty="0" err="1"/>
              <a:t>SoMe</a:t>
            </a:r>
            <a:r>
              <a:rPr lang="nb-NO" b="1" dirty="0"/>
              <a:t> generelt.</a:t>
            </a:r>
          </a:p>
          <a:p>
            <a:pPr marL="457200" lvl="1" indent="0">
              <a:buNone/>
            </a:pPr>
            <a:r>
              <a:rPr lang="nb-NO" b="1" dirty="0"/>
              <a:t>Deloppgaver: </a:t>
            </a:r>
          </a:p>
          <a:p>
            <a:pPr lvl="1">
              <a:buFontTx/>
              <a:buChar char="-"/>
            </a:pPr>
            <a:r>
              <a:rPr lang="nb-NO" b="1" dirty="0">
                <a:solidFill>
                  <a:srgbClr val="C00000"/>
                </a:solidFill>
              </a:rPr>
              <a:t>Oppbygging av nettsted for spillet på fylkesbibliotekets domene, med påmelding og tidstagning med alarm når tiden er ute og spillet stoppes.</a:t>
            </a:r>
          </a:p>
          <a:p>
            <a:pPr lvl="1">
              <a:buFontTx/>
              <a:buChar char="-"/>
            </a:pPr>
            <a:r>
              <a:rPr lang="nb-NO" b="1" dirty="0">
                <a:solidFill>
                  <a:srgbClr val="C00000"/>
                </a:solidFill>
              </a:rPr>
              <a:t>Filme hytta med 360 kamera – bruke det som utgangspunkt, muligheter for å </a:t>
            </a:r>
            <a:r>
              <a:rPr lang="nb-NO" b="1" dirty="0" err="1">
                <a:solidFill>
                  <a:srgbClr val="C00000"/>
                </a:solidFill>
              </a:rPr>
              <a:t>redesigne</a:t>
            </a:r>
            <a:r>
              <a:rPr lang="nb-NO" b="1" dirty="0">
                <a:solidFill>
                  <a:srgbClr val="C00000"/>
                </a:solidFill>
              </a:rPr>
              <a:t> hytta med redigering etter tematikk, for eksempel historisk eller hendelser i scenario</a:t>
            </a:r>
          </a:p>
          <a:p>
            <a:pPr lvl="1">
              <a:buFontTx/>
              <a:buChar char="-"/>
            </a:pPr>
            <a:r>
              <a:rPr lang="nb-NO" b="1" dirty="0">
                <a:solidFill>
                  <a:srgbClr val="C00000"/>
                </a:solidFill>
              </a:rPr>
              <a:t>Lage punkter med gåter i den digitale hytta, og overganger i scenario her</a:t>
            </a:r>
          </a:p>
          <a:p>
            <a:pPr lvl="1">
              <a:buFontTx/>
              <a:buChar char="-"/>
            </a:pPr>
            <a:r>
              <a:rPr lang="nb-NO" b="1" dirty="0">
                <a:solidFill>
                  <a:srgbClr val="C00000"/>
                </a:solidFill>
              </a:rPr>
              <a:t>Også her en </a:t>
            </a:r>
            <a:r>
              <a:rPr lang="nb-NO" b="1" dirty="0" err="1">
                <a:solidFill>
                  <a:srgbClr val="C00000"/>
                </a:solidFill>
              </a:rPr>
              <a:t>frame</a:t>
            </a:r>
            <a:r>
              <a:rPr lang="nb-NO" b="1" dirty="0">
                <a:solidFill>
                  <a:srgbClr val="C00000"/>
                </a:solidFill>
              </a:rPr>
              <a:t>/filter som premie om oppdraget er utført</a:t>
            </a:r>
          </a:p>
          <a:p>
            <a:pPr lvl="1">
              <a:buFontTx/>
              <a:buChar char="-"/>
            </a:pPr>
            <a:endParaRPr lang="nb-NO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nb-NO" b="1" dirty="0"/>
              <a:t>Eksempel på digitalt </a:t>
            </a:r>
            <a:r>
              <a:rPr lang="nb-NO" b="1" dirty="0" err="1"/>
              <a:t>escape</a:t>
            </a:r>
            <a:r>
              <a:rPr lang="nb-NO" b="1" dirty="0"/>
              <a:t> </a:t>
            </a:r>
            <a:r>
              <a:rPr lang="nb-NO" b="1" dirty="0" err="1"/>
              <a:t>room</a:t>
            </a:r>
            <a:r>
              <a:rPr lang="nb-NO" b="1" dirty="0"/>
              <a:t> fra mediefag VGS:</a:t>
            </a:r>
          </a:p>
          <a:p>
            <a:pPr marL="457200" lvl="1" indent="0">
              <a:buNone/>
            </a:pPr>
            <a:endParaRPr lang="nb-NO" b="1" dirty="0"/>
          </a:p>
          <a:p>
            <a:pPr marL="457200" lvl="1" indent="0">
              <a:buNone/>
            </a:pPr>
            <a:r>
              <a:rPr lang="nb-NO" b="1" dirty="0">
                <a:hlinkClick r:id="rId3"/>
              </a:rPr>
              <a:t>https://blogg.ndla.no/2022/05/lagar-escape-room-saman-med-elevane/ </a:t>
            </a:r>
            <a:endParaRPr lang="nb-NO" b="1" dirty="0"/>
          </a:p>
          <a:p>
            <a:pPr marL="457200" lvl="1" indent="0">
              <a:buNone/>
            </a:pPr>
            <a:endParaRPr lang="nb-NO" b="1" dirty="0"/>
          </a:p>
          <a:p>
            <a:pPr marL="457200" lvl="1" indent="0">
              <a:buNone/>
            </a:pPr>
            <a:endParaRPr lang="nb-NO" b="1" dirty="0"/>
          </a:p>
          <a:p>
            <a:pPr marL="457200" lvl="1" indent="0">
              <a:buNone/>
            </a:pPr>
            <a:endParaRPr lang="nb-NO" b="1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884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EF8D22-4A29-FFA9-C80E-D2D061BB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824" y="4400958"/>
            <a:ext cx="4937937" cy="114715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nb-NO" sz="2000" b="1" dirty="0"/>
              <a:t>Hva er en dagsturhytte?</a:t>
            </a:r>
            <a:br>
              <a:rPr lang="nb-NO" sz="2000" b="1" dirty="0"/>
            </a:br>
            <a:r>
              <a:rPr lang="nb-NO" sz="1800" dirty="0"/>
              <a:t>Enkel hytte på 12-15 m</a:t>
            </a:r>
            <a:r>
              <a:rPr lang="nb-NO" sz="1800" baseline="30000" dirty="0"/>
              <a:t>2</a:t>
            </a:r>
            <a:r>
              <a:rPr lang="nb-NO" sz="1800" dirty="0"/>
              <a:t> hvor man kan søke ly fra vær og vind, ta en hvil og varme seg, spise matpakka si, oppleve naturen omkring og kanskje bla i en bok.</a:t>
            </a:r>
            <a:br>
              <a:rPr lang="nb-NO" sz="1800" dirty="0"/>
            </a:br>
            <a:r>
              <a:rPr lang="nb-NO" sz="1800" dirty="0"/>
              <a:t>Lavterskeltilbud for turgåere.</a:t>
            </a:r>
            <a:br>
              <a:rPr lang="nb-NO" sz="1800" dirty="0"/>
            </a:br>
            <a:r>
              <a:rPr lang="nb-NO" sz="1800" dirty="0"/>
              <a:t>Turmål for kort dagstur – uavhengig av alder og fysisk form. Maks. 20 – 45 min. å gå. </a:t>
            </a:r>
            <a:br>
              <a:rPr lang="nb-NO" sz="1800" dirty="0"/>
            </a:br>
            <a:r>
              <a:rPr lang="nb-NO" sz="1800" dirty="0"/>
              <a:t>Skal ligge nært kommunesentrum eller større tettsteder. Åpen for alle - hele året.</a:t>
            </a:r>
            <a:br>
              <a:rPr lang="nb-NO" sz="1800" dirty="0"/>
            </a:br>
            <a:r>
              <a:rPr lang="nb-NO" sz="1800" dirty="0"/>
              <a:t>Ikke for overnatting.</a:t>
            </a:r>
            <a:br>
              <a:rPr lang="nb-NO" dirty="0"/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Innsiden av hytta, sittebenker i tre etasjer og et stort glassvindu med utsikt til skogen.">
            <a:extLst>
              <a:ext uri="{FF2B5EF4-FFF2-40B4-BE49-F238E27FC236}">
                <a16:creationId xmlns:a16="http://schemas.microsoft.com/office/drawing/2014/main" id="{1EA3E9DD-B147-79C7-6204-3B2009733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8" r="-1" b="156"/>
          <a:stretch/>
        </p:blipFill>
        <p:spPr bwMode="auto">
          <a:xfrm>
            <a:off x="1246572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nsiden av hytta som viser fyr i ovnen og bokhyller med mange forskjellige bøker.">
            <a:extLst>
              <a:ext uri="{FF2B5EF4-FFF2-40B4-BE49-F238E27FC236}">
                <a16:creationId xmlns:a16="http://schemas.microsoft.com/office/drawing/2014/main" id="{7EA9E5DF-A502-635F-D390-6770F45BA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5" r="21980" b="-1"/>
          <a:stretch/>
        </p:blipFill>
        <p:spPr bwMode="auto">
          <a:xfrm>
            <a:off x="-1" y="2288330"/>
            <a:ext cx="356463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Oval 1044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7" name="Oval 1046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Innsiden av hytta, med benker i lyst treverk og store glassvinduer med panoramautsikt.">
            <a:extLst>
              <a:ext uri="{FF2B5EF4-FFF2-40B4-BE49-F238E27FC236}">
                <a16:creationId xmlns:a16="http://schemas.microsoft.com/office/drawing/2014/main" id="{4762F418-8EB0-45BD-7A0A-E75FEDDA2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9" r="8218" b="9"/>
          <a:stretch/>
        </p:blipFill>
        <p:spPr bwMode="auto">
          <a:xfrm>
            <a:off x="3749701" y="2547568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nnesker som er ute og koser seg på en fjellknaus, med dagsturhytte i bakgrunnen.">
            <a:extLst>
              <a:ext uri="{FF2B5EF4-FFF2-40B4-BE49-F238E27FC236}">
                <a16:creationId xmlns:a16="http://schemas.microsoft.com/office/drawing/2014/main" id="{1E71A358-F61F-83A2-9F35-1B3BA5BE7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2" r="11907" b="-1"/>
          <a:stretch/>
        </p:blipFill>
        <p:spPr bwMode="auto">
          <a:xfrm>
            <a:off x="5593799" y="468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Bilde av en liten hytte i tre, med åpent inngangspart og store glassvinduer.">
            <a:extLst>
              <a:ext uri="{FF2B5EF4-FFF2-40B4-BE49-F238E27FC236}">
                <a16:creationId xmlns:a16="http://schemas.microsoft.com/office/drawing/2014/main" id="{E56B9057-6304-4D1F-9294-2B16B87AEA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r="8956" b="3"/>
          <a:stretch/>
        </p:blipFill>
        <p:spPr bwMode="auto">
          <a:xfrm>
            <a:off x="8918761" y="-433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6" descr="Dagsturhytte i tre sett fra baksiden, hvor det er bygget inn en benk slik at man kan sitte ute, men under tak.">
            <a:extLst>
              <a:ext uri="{FF2B5EF4-FFF2-40B4-BE49-F238E27FC236}">
                <a16:creationId xmlns:a16="http://schemas.microsoft.com/office/drawing/2014/main" id="{67C568F1-1A94-6C07-6CBA-F07FD5C12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r="11192" b="1"/>
          <a:stretch/>
        </p:blipFill>
        <p:spPr bwMode="auto"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2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7" name="Rectangle 2062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E6F3637-14BE-BF4C-179D-CD53585A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 fontScale="90000"/>
          </a:bodyPr>
          <a:lstStyle/>
          <a:p>
            <a:r>
              <a:rPr lang="nb-NO" sz="3700" dirty="0">
                <a:solidFill>
                  <a:schemeClr val="bg1"/>
                </a:solidFill>
              </a:rPr>
              <a:t>Arkitekttegninger og idé   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</a:rPr>
              <a:t>«</a:t>
            </a:r>
            <a:r>
              <a:rPr lang="nb-NO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Q</a:t>
            </a:r>
            <a:r>
              <a:rPr lang="nb-NO" sz="1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gd</a:t>
            </a:r>
            <a:r>
              <a:rPr lang="nb-NO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» ble tegnet av Feste Landskap / Arkitektur AS. Ordet «</a:t>
            </a:r>
            <a:r>
              <a:rPr lang="nb-NO" sz="1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Qgd</a:t>
            </a:r>
            <a:r>
              <a:rPr lang="nb-NO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» stammer fra norrønt og betyr «være skarp».</a:t>
            </a:r>
            <a:endParaRPr lang="nb-NO" sz="3700" dirty="0">
              <a:solidFill>
                <a:schemeClr val="bg1"/>
              </a:solidFill>
            </a:endParaRPr>
          </a:p>
        </p:txBody>
      </p:sp>
      <p:grpSp>
        <p:nvGrpSpPr>
          <p:cNvPr id="2088" name="Group 2064">
            <a:extLst>
              <a:ext uri="{FF2B5EF4-FFF2-40B4-BE49-F238E27FC236}">
                <a16:creationId xmlns:a16="http://schemas.microsoft.com/office/drawing/2014/main" id="{D4C516A3-38C0-4F58-9700-081CB0D1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12192000" cy="4286159"/>
            <a:chOff x="0" y="1"/>
            <a:chExt cx="12192000" cy="4286159"/>
          </a:xfrm>
          <a:effectLst>
            <a:outerShdw blurRad="3810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066" name="Group 2065">
              <a:extLst>
                <a:ext uri="{FF2B5EF4-FFF2-40B4-BE49-F238E27FC236}">
                  <a16:creationId xmlns:a16="http://schemas.microsoft.com/office/drawing/2014/main" id="{031B548F-BAE0-4401-9139-6545BCD3C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1"/>
              <a:ext cx="12192000" cy="4000975"/>
              <a:chOff x="0" y="1"/>
              <a:chExt cx="12192000" cy="4000975"/>
            </a:xfrm>
          </p:grpSpPr>
          <p:sp>
            <p:nvSpPr>
              <p:cNvPr id="2089" name="Freeform: Shape 2069">
                <a:extLst>
                  <a:ext uri="{FF2B5EF4-FFF2-40B4-BE49-F238E27FC236}">
                    <a16:creationId xmlns:a16="http://schemas.microsoft.com/office/drawing/2014/main" id="{E4511E12-8D97-4D29-97DA-824875B13A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"/>
                <a:ext cx="12192000" cy="4000975"/>
              </a:xfrm>
              <a:custGeom>
                <a:avLst/>
                <a:gdLst>
                  <a:gd name="connsiteX0" fmla="*/ 0 w 12192000"/>
                  <a:gd name="connsiteY0" fmla="*/ 0 h 4000975"/>
                  <a:gd name="connsiteX1" fmla="*/ 12192000 w 12192000"/>
                  <a:gd name="connsiteY1" fmla="*/ 0 h 4000975"/>
                  <a:gd name="connsiteX2" fmla="*/ 12192000 w 12192000"/>
                  <a:gd name="connsiteY2" fmla="*/ 4000975 h 4000975"/>
                  <a:gd name="connsiteX3" fmla="*/ 4591050 w 12192000"/>
                  <a:gd name="connsiteY3" fmla="*/ 3848100 h 4000975"/>
                  <a:gd name="connsiteX4" fmla="*/ 0 w 12192000"/>
                  <a:gd name="connsiteY4" fmla="*/ 3999921 h 400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4000975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4000975"/>
                    </a:lnTo>
                    <a:lnTo>
                      <a:pt x="4591050" y="3848100"/>
                    </a:lnTo>
                    <a:lnTo>
                      <a:pt x="0" y="3999921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90" name="Freeform: Shape 2070">
                <a:extLst>
                  <a:ext uri="{FF2B5EF4-FFF2-40B4-BE49-F238E27FC236}">
                    <a16:creationId xmlns:a16="http://schemas.microsoft.com/office/drawing/2014/main" id="{2267ACB5-D743-4981-82A7-934D0A6BD8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"/>
                <a:ext cx="12192000" cy="4000975"/>
              </a:xfrm>
              <a:custGeom>
                <a:avLst/>
                <a:gdLst>
                  <a:gd name="connsiteX0" fmla="*/ 0 w 12192000"/>
                  <a:gd name="connsiteY0" fmla="*/ 0 h 4000975"/>
                  <a:gd name="connsiteX1" fmla="*/ 12192000 w 12192000"/>
                  <a:gd name="connsiteY1" fmla="*/ 0 h 4000975"/>
                  <a:gd name="connsiteX2" fmla="*/ 12192000 w 12192000"/>
                  <a:gd name="connsiteY2" fmla="*/ 4000975 h 4000975"/>
                  <a:gd name="connsiteX3" fmla="*/ 4591050 w 12192000"/>
                  <a:gd name="connsiteY3" fmla="*/ 3848100 h 4000975"/>
                  <a:gd name="connsiteX4" fmla="*/ 0 w 12192000"/>
                  <a:gd name="connsiteY4" fmla="*/ 3999921 h 400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4000975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4000975"/>
                    </a:lnTo>
                    <a:lnTo>
                      <a:pt x="4591050" y="3848100"/>
                    </a:lnTo>
                    <a:lnTo>
                      <a:pt x="0" y="3999921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91" name="Group 2066">
              <a:extLst>
                <a:ext uri="{FF2B5EF4-FFF2-40B4-BE49-F238E27FC236}">
                  <a16:creationId xmlns:a16="http://schemas.microsoft.com/office/drawing/2014/main" id="{13BB3ECA-2783-40C5-BE31-E5A2B6215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528992"/>
              <a:ext cx="12192000" cy="757168"/>
              <a:chOff x="0" y="2959818"/>
              <a:chExt cx="12192000" cy="757168"/>
            </a:xfrm>
          </p:grpSpPr>
          <p:sp>
            <p:nvSpPr>
              <p:cNvPr id="2068" name="Freeform: Shape 2067">
                <a:extLst>
                  <a:ext uri="{FF2B5EF4-FFF2-40B4-BE49-F238E27FC236}">
                    <a16:creationId xmlns:a16="http://schemas.microsoft.com/office/drawing/2014/main" id="{762FAB9C-1F29-451A-B39A-BDF3256934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959818"/>
                <a:ext cx="12192000" cy="757168"/>
              </a:xfrm>
              <a:custGeom>
                <a:avLst/>
                <a:gdLst>
                  <a:gd name="connsiteX0" fmla="*/ 0 w 12192000"/>
                  <a:gd name="connsiteY0" fmla="*/ 0 h 757168"/>
                  <a:gd name="connsiteX1" fmla="*/ 41653 w 12192000"/>
                  <a:gd name="connsiteY1" fmla="*/ 6945 h 757168"/>
                  <a:gd name="connsiteX2" fmla="*/ 81317 w 12192000"/>
                  <a:gd name="connsiteY2" fmla="*/ 15509 h 757168"/>
                  <a:gd name="connsiteX3" fmla="*/ 114150 w 12192000"/>
                  <a:gd name="connsiteY3" fmla="*/ 28105 h 757168"/>
                  <a:gd name="connsiteX4" fmla="*/ 214865 w 12192000"/>
                  <a:gd name="connsiteY4" fmla="*/ 58374 h 757168"/>
                  <a:gd name="connsiteX5" fmla="*/ 299237 w 12192000"/>
                  <a:gd name="connsiteY5" fmla="*/ 63560 h 757168"/>
                  <a:gd name="connsiteX6" fmla="*/ 415570 w 12192000"/>
                  <a:gd name="connsiteY6" fmla="*/ 83774 h 757168"/>
                  <a:gd name="connsiteX7" fmla="*/ 633210 w 12192000"/>
                  <a:gd name="connsiteY7" fmla="*/ 109108 h 757168"/>
                  <a:gd name="connsiteX8" fmla="*/ 677567 w 12192000"/>
                  <a:gd name="connsiteY8" fmla="*/ 119446 h 757168"/>
                  <a:gd name="connsiteX9" fmla="*/ 946429 w 12192000"/>
                  <a:gd name="connsiteY9" fmla="*/ 171502 h 757168"/>
                  <a:gd name="connsiteX10" fmla="*/ 1163367 w 12192000"/>
                  <a:gd name="connsiteY10" fmla="*/ 182106 h 757168"/>
                  <a:gd name="connsiteX11" fmla="*/ 1180337 w 12192000"/>
                  <a:gd name="connsiteY11" fmla="*/ 181279 h 757168"/>
                  <a:gd name="connsiteX12" fmla="*/ 1263939 w 12192000"/>
                  <a:gd name="connsiteY12" fmla="*/ 173070 h 757168"/>
                  <a:gd name="connsiteX13" fmla="*/ 1392213 w 12192000"/>
                  <a:gd name="connsiteY13" fmla="*/ 183225 h 757168"/>
                  <a:gd name="connsiteX14" fmla="*/ 1479752 w 12192000"/>
                  <a:gd name="connsiteY14" fmla="*/ 205174 h 757168"/>
                  <a:gd name="connsiteX15" fmla="*/ 1589813 w 12192000"/>
                  <a:gd name="connsiteY15" fmla="*/ 211706 h 757168"/>
                  <a:gd name="connsiteX16" fmla="*/ 1716264 w 12192000"/>
                  <a:gd name="connsiteY16" fmla="*/ 207459 h 757168"/>
                  <a:gd name="connsiteX17" fmla="*/ 1772900 w 12192000"/>
                  <a:gd name="connsiteY17" fmla="*/ 208137 h 757168"/>
                  <a:gd name="connsiteX18" fmla="*/ 1929319 w 12192000"/>
                  <a:gd name="connsiteY18" fmla="*/ 193822 h 757168"/>
                  <a:gd name="connsiteX19" fmla="*/ 2021514 w 12192000"/>
                  <a:gd name="connsiteY19" fmla="*/ 204186 h 757168"/>
                  <a:gd name="connsiteX20" fmla="*/ 2111753 w 12192000"/>
                  <a:gd name="connsiteY20" fmla="*/ 223797 h 757168"/>
                  <a:gd name="connsiteX21" fmla="*/ 2169356 w 12192000"/>
                  <a:gd name="connsiteY21" fmla="*/ 241125 h 757168"/>
                  <a:gd name="connsiteX22" fmla="*/ 2286638 w 12192000"/>
                  <a:gd name="connsiteY22" fmla="*/ 257382 h 757168"/>
                  <a:gd name="connsiteX23" fmla="*/ 2308368 w 12192000"/>
                  <a:gd name="connsiteY23" fmla="*/ 256995 h 757168"/>
                  <a:gd name="connsiteX24" fmla="*/ 2660621 w 12192000"/>
                  <a:gd name="connsiteY24" fmla="*/ 262863 h 757168"/>
                  <a:gd name="connsiteX25" fmla="*/ 2801134 w 12192000"/>
                  <a:gd name="connsiteY25" fmla="*/ 250006 h 757168"/>
                  <a:gd name="connsiteX26" fmla="*/ 2830994 w 12192000"/>
                  <a:gd name="connsiteY26" fmla="*/ 249091 h 757168"/>
                  <a:gd name="connsiteX27" fmla="*/ 3129084 w 12192000"/>
                  <a:gd name="connsiteY27" fmla="*/ 242009 h 757168"/>
                  <a:gd name="connsiteX28" fmla="*/ 3162162 w 12192000"/>
                  <a:gd name="connsiteY28" fmla="*/ 242789 h 757168"/>
                  <a:gd name="connsiteX29" fmla="*/ 3254072 w 12192000"/>
                  <a:gd name="connsiteY29" fmla="*/ 251612 h 757168"/>
                  <a:gd name="connsiteX30" fmla="*/ 3473491 w 12192000"/>
                  <a:gd name="connsiteY30" fmla="*/ 221903 h 757168"/>
                  <a:gd name="connsiteX31" fmla="*/ 3691860 w 12192000"/>
                  <a:gd name="connsiteY31" fmla="*/ 219228 h 757168"/>
                  <a:gd name="connsiteX32" fmla="*/ 3811494 w 12192000"/>
                  <a:gd name="connsiteY32" fmla="*/ 225691 h 757168"/>
                  <a:gd name="connsiteX33" fmla="*/ 3897533 w 12192000"/>
                  <a:gd name="connsiteY33" fmla="*/ 220087 h 757168"/>
                  <a:gd name="connsiteX34" fmla="*/ 4109430 w 12192000"/>
                  <a:gd name="connsiteY34" fmla="*/ 200477 h 757168"/>
                  <a:gd name="connsiteX35" fmla="*/ 4208772 w 12192000"/>
                  <a:gd name="connsiteY35" fmla="*/ 200914 h 757168"/>
                  <a:gd name="connsiteX36" fmla="*/ 4314641 w 12192000"/>
                  <a:gd name="connsiteY36" fmla="*/ 196159 h 757168"/>
                  <a:gd name="connsiteX37" fmla="*/ 4577622 w 12192000"/>
                  <a:gd name="connsiteY37" fmla="*/ 163774 h 757168"/>
                  <a:gd name="connsiteX38" fmla="*/ 4790345 w 12192000"/>
                  <a:gd name="connsiteY38" fmla="*/ 177592 h 757168"/>
                  <a:gd name="connsiteX39" fmla="*/ 4926164 w 12192000"/>
                  <a:gd name="connsiteY39" fmla="*/ 184139 h 757168"/>
                  <a:gd name="connsiteX40" fmla="*/ 5088812 w 12192000"/>
                  <a:gd name="connsiteY40" fmla="*/ 177401 h 757168"/>
                  <a:gd name="connsiteX41" fmla="*/ 5222466 w 12192000"/>
                  <a:gd name="connsiteY41" fmla="*/ 162082 h 757168"/>
                  <a:gd name="connsiteX42" fmla="*/ 5406528 w 12192000"/>
                  <a:gd name="connsiteY42" fmla="*/ 153987 h 757168"/>
                  <a:gd name="connsiteX43" fmla="*/ 5590716 w 12192000"/>
                  <a:gd name="connsiteY43" fmla="*/ 129490 h 757168"/>
                  <a:gd name="connsiteX44" fmla="*/ 5719429 w 12192000"/>
                  <a:gd name="connsiteY44" fmla="*/ 110099 h 757168"/>
                  <a:gd name="connsiteX45" fmla="*/ 5897895 w 12192000"/>
                  <a:gd name="connsiteY45" fmla="*/ 96368 h 757168"/>
                  <a:gd name="connsiteX46" fmla="*/ 6169957 w 12192000"/>
                  <a:gd name="connsiteY46" fmla="*/ 94411 h 757168"/>
                  <a:gd name="connsiteX47" fmla="*/ 6294827 w 12192000"/>
                  <a:gd name="connsiteY47" fmla="*/ 99236 h 757168"/>
                  <a:gd name="connsiteX48" fmla="*/ 6494261 w 12192000"/>
                  <a:gd name="connsiteY48" fmla="*/ 71724 h 757168"/>
                  <a:gd name="connsiteX49" fmla="*/ 6579627 w 12192000"/>
                  <a:gd name="connsiteY49" fmla="*/ 57883 h 757168"/>
                  <a:gd name="connsiteX50" fmla="*/ 6654800 w 12192000"/>
                  <a:gd name="connsiteY50" fmla="*/ 77086 h 757168"/>
                  <a:gd name="connsiteX51" fmla="*/ 6703059 w 12192000"/>
                  <a:gd name="connsiteY51" fmla="*/ 97166 h 757168"/>
                  <a:gd name="connsiteX52" fmla="*/ 6859445 w 12192000"/>
                  <a:gd name="connsiteY52" fmla="*/ 90481 h 757168"/>
                  <a:gd name="connsiteX53" fmla="*/ 7025414 w 12192000"/>
                  <a:gd name="connsiteY53" fmla="*/ 83536 h 757168"/>
                  <a:gd name="connsiteX54" fmla="*/ 7144137 w 12192000"/>
                  <a:gd name="connsiteY54" fmla="*/ 79264 h 757168"/>
                  <a:gd name="connsiteX55" fmla="*/ 7291235 w 12192000"/>
                  <a:gd name="connsiteY55" fmla="*/ 95367 h 757168"/>
                  <a:gd name="connsiteX56" fmla="*/ 7407395 w 12192000"/>
                  <a:gd name="connsiteY56" fmla="*/ 104888 h 757168"/>
                  <a:gd name="connsiteX57" fmla="*/ 7500837 w 12192000"/>
                  <a:gd name="connsiteY57" fmla="*/ 119515 h 757168"/>
                  <a:gd name="connsiteX58" fmla="*/ 7533567 w 12192000"/>
                  <a:gd name="connsiteY58" fmla="*/ 126955 h 757168"/>
                  <a:gd name="connsiteX59" fmla="*/ 7792910 w 12192000"/>
                  <a:gd name="connsiteY59" fmla="*/ 185188 h 757168"/>
                  <a:gd name="connsiteX60" fmla="*/ 8070699 w 12192000"/>
                  <a:gd name="connsiteY60" fmla="*/ 235423 h 757168"/>
                  <a:gd name="connsiteX61" fmla="*/ 8253177 w 12192000"/>
                  <a:gd name="connsiteY61" fmla="*/ 222473 h 757168"/>
                  <a:gd name="connsiteX62" fmla="*/ 8320683 w 12192000"/>
                  <a:gd name="connsiteY62" fmla="*/ 226393 h 757168"/>
                  <a:gd name="connsiteX63" fmla="*/ 8631438 w 12192000"/>
                  <a:gd name="connsiteY63" fmla="*/ 237528 h 757168"/>
                  <a:gd name="connsiteX64" fmla="*/ 8686410 w 12192000"/>
                  <a:gd name="connsiteY64" fmla="*/ 234877 h 757168"/>
                  <a:gd name="connsiteX65" fmla="*/ 8980658 w 12192000"/>
                  <a:gd name="connsiteY65" fmla="*/ 273001 h 757168"/>
                  <a:gd name="connsiteX66" fmla="*/ 9087625 w 12192000"/>
                  <a:gd name="connsiteY66" fmla="*/ 282423 h 757168"/>
                  <a:gd name="connsiteX67" fmla="*/ 9186017 w 12192000"/>
                  <a:gd name="connsiteY67" fmla="*/ 293875 h 757168"/>
                  <a:gd name="connsiteX68" fmla="*/ 9323931 w 12192000"/>
                  <a:gd name="connsiteY68" fmla="*/ 302628 h 757168"/>
                  <a:gd name="connsiteX69" fmla="*/ 9467213 w 12192000"/>
                  <a:gd name="connsiteY69" fmla="*/ 307275 h 757168"/>
                  <a:gd name="connsiteX70" fmla="*/ 9626826 w 12192000"/>
                  <a:gd name="connsiteY70" fmla="*/ 316213 h 757168"/>
                  <a:gd name="connsiteX71" fmla="*/ 9689696 w 12192000"/>
                  <a:gd name="connsiteY71" fmla="*/ 324467 h 757168"/>
                  <a:gd name="connsiteX72" fmla="*/ 9860526 w 12192000"/>
                  <a:gd name="connsiteY72" fmla="*/ 329986 h 757168"/>
                  <a:gd name="connsiteX73" fmla="*/ 9949775 w 12192000"/>
                  <a:gd name="connsiteY73" fmla="*/ 340386 h 757168"/>
                  <a:gd name="connsiteX74" fmla="*/ 10097252 w 12192000"/>
                  <a:gd name="connsiteY74" fmla="*/ 349262 h 757168"/>
                  <a:gd name="connsiteX75" fmla="*/ 10145261 w 12192000"/>
                  <a:gd name="connsiteY75" fmla="*/ 353113 h 757168"/>
                  <a:gd name="connsiteX76" fmla="*/ 10188159 w 12192000"/>
                  <a:gd name="connsiteY76" fmla="*/ 356124 h 757168"/>
                  <a:gd name="connsiteX77" fmla="*/ 10336144 w 12192000"/>
                  <a:gd name="connsiteY77" fmla="*/ 348235 h 757168"/>
                  <a:gd name="connsiteX78" fmla="*/ 10466847 w 12192000"/>
                  <a:gd name="connsiteY78" fmla="*/ 354131 h 757168"/>
                  <a:gd name="connsiteX79" fmla="*/ 10696514 w 12192000"/>
                  <a:gd name="connsiteY79" fmla="*/ 353575 h 757168"/>
                  <a:gd name="connsiteX80" fmla="*/ 10746932 w 12192000"/>
                  <a:gd name="connsiteY80" fmla="*/ 360606 h 757168"/>
                  <a:gd name="connsiteX81" fmla="*/ 10905388 w 12192000"/>
                  <a:gd name="connsiteY81" fmla="*/ 370627 h 757168"/>
                  <a:gd name="connsiteX82" fmla="*/ 10995602 w 12192000"/>
                  <a:gd name="connsiteY82" fmla="*/ 376691 h 757168"/>
                  <a:gd name="connsiteX83" fmla="*/ 11107647 w 12192000"/>
                  <a:gd name="connsiteY83" fmla="*/ 373405 h 757168"/>
                  <a:gd name="connsiteX84" fmla="*/ 11302440 w 12192000"/>
                  <a:gd name="connsiteY84" fmla="*/ 364156 h 757168"/>
                  <a:gd name="connsiteX85" fmla="*/ 11353613 w 12192000"/>
                  <a:gd name="connsiteY85" fmla="*/ 363785 h 757168"/>
                  <a:gd name="connsiteX86" fmla="*/ 11447323 w 12192000"/>
                  <a:gd name="connsiteY86" fmla="*/ 359346 h 757168"/>
                  <a:gd name="connsiteX87" fmla="*/ 11464292 w 12192000"/>
                  <a:gd name="connsiteY87" fmla="*/ 358519 h 757168"/>
                  <a:gd name="connsiteX88" fmla="*/ 11607560 w 12192000"/>
                  <a:gd name="connsiteY88" fmla="*/ 342370 h 757168"/>
                  <a:gd name="connsiteX89" fmla="*/ 11681426 w 12192000"/>
                  <a:gd name="connsiteY89" fmla="*/ 344335 h 757168"/>
                  <a:gd name="connsiteX90" fmla="*/ 11893565 w 12192000"/>
                  <a:gd name="connsiteY90" fmla="*/ 355261 h 757168"/>
                  <a:gd name="connsiteX91" fmla="*/ 11983290 w 12192000"/>
                  <a:gd name="connsiteY91" fmla="*/ 363588 h 757168"/>
                  <a:gd name="connsiteX92" fmla="*/ 12192000 w 12192000"/>
                  <a:gd name="connsiteY92" fmla="*/ 388018 h 757168"/>
                  <a:gd name="connsiteX93" fmla="*/ 12192000 w 12192000"/>
                  <a:gd name="connsiteY93" fmla="*/ 577115 h 757168"/>
                  <a:gd name="connsiteX94" fmla="*/ 12157329 w 12192000"/>
                  <a:gd name="connsiteY94" fmla="*/ 588862 h 757168"/>
                  <a:gd name="connsiteX95" fmla="*/ 12066948 w 12192000"/>
                  <a:gd name="connsiteY95" fmla="*/ 586034 h 757168"/>
                  <a:gd name="connsiteX96" fmla="*/ 11911344 w 12192000"/>
                  <a:gd name="connsiteY96" fmla="*/ 521599 h 757168"/>
                  <a:gd name="connsiteX97" fmla="*/ 11847823 w 12192000"/>
                  <a:gd name="connsiteY97" fmla="*/ 511785 h 757168"/>
                  <a:gd name="connsiteX98" fmla="*/ 11737547 w 12192000"/>
                  <a:gd name="connsiteY98" fmla="*/ 502380 h 757168"/>
                  <a:gd name="connsiteX99" fmla="*/ 11636052 w 12192000"/>
                  <a:gd name="connsiteY99" fmla="*/ 514993 h 757168"/>
                  <a:gd name="connsiteX100" fmla="*/ 11394706 w 12192000"/>
                  <a:gd name="connsiteY100" fmla="*/ 590867 h 757168"/>
                  <a:gd name="connsiteX101" fmla="*/ 11354978 w 12192000"/>
                  <a:gd name="connsiteY101" fmla="*/ 597561 h 757168"/>
                  <a:gd name="connsiteX102" fmla="*/ 11285306 w 12192000"/>
                  <a:gd name="connsiteY102" fmla="*/ 599825 h 757168"/>
                  <a:gd name="connsiteX103" fmla="*/ 11008528 w 12192000"/>
                  <a:gd name="connsiteY103" fmla="*/ 656670 h 757168"/>
                  <a:gd name="connsiteX104" fmla="*/ 10948735 w 12192000"/>
                  <a:gd name="connsiteY104" fmla="*/ 652964 h 757168"/>
                  <a:gd name="connsiteX105" fmla="*/ 10850698 w 12192000"/>
                  <a:gd name="connsiteY105" fmla="*/ 641721 h 757168"/>
                  <a:gd name="connsiteX106" fmla="*/ 10744026 w 12192000"/>
                  <a:gd name="connsiteY106" fmla="*/ 647769 h 757168"/>
                  <a:gd name="connsiteX107" fmla="*/ 10666160 w 12192000"/>
                  <a:gd name="connsiteY107" fmla="*/ 651891 h 757168"/>
                  <a:gd name="connsiteX108" fmla="*/ 10450521 w 12192000"/>
                  <a:gd name="connsiteY108" fmla="*/ 616552 h 757168"/>
                  <a:gd name="connsiteX109" fmla="*/ 10271192 w 12192000"/>
                  <a:gd name="connsiteY109" fmla="*/ 583498 h 757168"/>
                  <a:gd name="connsiteX110" fmla="*/ 10246067 w 12192000"/>
                  <a:gd name="connsiteY110" fmla="*/ 585423 h 757168"/>
                  <a:gd name="connsiteX111" fmla="*/ 10005027 w 12192000"/>
                  <a:gd name="connsiteY111" fmla="*/ 592252 h 757168"/>
                  <a:gd name="connsiteX112" fmla="*/ 9898681 w 12192000"/>
                  <a:gd name="connsiteY112" fmla="*/ 613195 h 757168"/>
                  <a:gd name="connsiteX113" fmla="*/ 9753225 w 12192000"/>
                  <a:gd name="connsiteY113" fmla="*/ 629038 h 757168"/>
                  <a:gd name="connsiteX114" fmla="*/ 9591376 w 12192000"/>
                  <a:gd name="connsiteY114" fmla="*/ 648601 h 757168"/>
                  <a:gd name="connsiteX115" fmla="*/ 9472860 w 12192000"/>
                  <a:gd name="connsiteY115" fmla="*/ 655936 h 757168"/>
                  <a:gd name="connsiteX116" fmla="*/ 9299788 w 12192000"/>
                  <a:gd name="connsiteY116" fmla="*/ 636945 h 757168"/>
                  <a:gd name="connsiteX117" fmla="*/ 9264605 w 12192000"/>
                  <a:gd name="connsiteY117" fmla="*/ 627087 h 757168"/>
                  <a:gd name="connsiteX118" fmla="*/ 8926435 w 12192000"/>
                  <a:gd name="connsiteY118" fmla="*/ 549269 h 757168"/>
                  <a:gd name="connsiteX119" fmla="*/ 8698934 w 12192000"/>
                  <a:gd name="connsiteY119" fmla="*/ 536583 h 757168"/>
                  <a:gd name="connsiteX120" fmla="*/ 8622862 w 12192000"/>
                  <a:gd name="connsiteY120" fmla="*/ 541563 h 757168"/>
                  <a:gd name="connsiteX121" fmla="*/ 8482784 w 12192000"/>
                  <a:gd name="connsiteY121" fmla="*/ 574094 h 757168"/>
                  <a:gd name="connsiteX122" fmla="*/ 8421565 w 12192000"/>
                  <a:gd name="connsiteY122" fmla="*/ 576610 h 757168"/>
                  <a:gd name="connsiteX123" fmla="*/ 8313469 w 12192000"/>
                  <a:gd name="connsiteY123" fmla="*/ 574762 h 757168"/>
                  <a:gd name="connsiteX124" fmla="*/ 8079520 w 12192000"/>
                  <a:gd name="connsiteY124" fmla="*/ 558685 h 757168"/>
                  <a:gd name="connsiteX125" fmla="*/ 7773327 w 12192000"/>
                  <a:gd name="connsiteY125" fmla="*/ 558854 h 757168"/>
                  <a:gd name="connsiteX126" fmla="*/ 7652477 w 12192000"/>
                  <a:gd name="connsiteY126" fmla="*/ 547561 h 757168"/>
                  <a:gd name="connsiteX127" fmla="*/ 7522274 w 12192000"/>
                  <a:gd name="connsiteY127" fmla="*/ 532150 h 757168"/>
                  <a:gd name="connsiteX128" fmla="*/ 7484080 w 12192000"/>
                  <a:gd name="connsiteY128" fmla="*/ 530532 h 757168"/>
                  <a:gd name="connsiteX129" fmla="*/ 7282277 w 12192000"/>
                  <a:gd name="connsiteY129" fmla="*/ 540177 h 757168"/>
                  <a:gd name="connsiteX130" fmla="*/ 7235690 w 12192000"/>
                  <a:gd name="connsiteY130" fmla="*/ 551282 h 757168"/>
                  <a:gd name="connsiteX131" fmla="*/ 7116339 w 12192000"/>
                  <a:gd name="connsiteY131" fmla="*/ 539494 h 757168"/>
                  <a:gd name="connsiteX132" fmla="*/ 7011067 w 12192000"/>
                  <a:gd name="connsiteY132" fmla="*/ 511848 h 757168"/>
                  <a:gd name="connsiteX133" fmla="*/ 6403234 w 12192000"/>
                  <a:gd name="connsiteY133" fmla="*/ 432296 h 757168"/>
                  <a:gd name="connsiteX134" fmla="*/ 6036273 w 12192000"/>
                  <a:gd name="connsiteY134" fmla="*/ 412301 h 757168"/>
                  <a:gd name="connsiteX135" fmla="*/ 5780467 w 12192000"/>
                  <a:gd name="connsiteY135" fmla="*/ 377910 h 757168"/>
                  <a:gd name="connsiteX136" fmla="*/ 5739051 w 12192000"/>
                  <a:gd name="connsiteY136" fmla="*/ 353609 h 757168"/>
                  <a:gd name="connsiteX137" fmla="*/ 5583566 w 12192000"/>
                  <a:gd name="connsiteY137" fmla="*/ 321995 h 757168"/>
                  <a:gd name="connsiteX138" fmla="*/ 5432030 w 12192000"/>
                  <a:gd name="connsiteY138" fmla="*/ 362512 h 757168"/>
                  <a:gd name="connsiteX139" fmla="*/ 5241398 w 12192000"/>
                  <a:gd name="connsiteY139" fmla="*/ 425781 h 757168"/>
                  <a:gd name="connsiteX140" fmla="*/ 5139710 w 12192000"/>
                  <a:gd name="connsiteY140" fmla="*/ 421022 h 757168"/>
                  <a:gd name="connsiteX141" fmla="*/ 4929402 w 12192000"/>
                  <a:gd name="connsiteY141" fmla="*/ 424310 h 757168"/>
                  <a:gd name="connsiteX142" fmla="*/ 4782793 w 12192000"/>
                  <a:gd name="connsiteY142" fmla="*/ 441046 h 757168"/>
                  <a:gd name="connsiteX143" fmla="*/ 4577594 w 12192000"/>
                  <a:gd name="connsiteY143" fmla="*/ 459290 h 757168"/>
                  <a:gd name="connsiteX144" fmla="*/ 4500826 w 12192000"/>
                  <a:gd name="connsiteY144" fmla="*/ 470529 h 757168"/>
                  <a:gd name="connsiteX145" fmla="*/ 4317973 w 12192000"/>
                  <a:gd name="connsiteY145" fmla="*/ 483649 h 757168"/>
                  <a:gd name="connsiteX146" fmla="*/ 4166722 w 12192000"/>
                  <a:gd name="connsiteY146" fmla="*/ 490602 h 757168"/>
                  <a:gd name="connsiteX147" fmla="*/ 4042814 w 12192000"/>
                  <a:gd name="connsiteY147" fmla="*/ 530660 h 757168"/>
                  <a:gd name="connsiteX148" fmla="*/ 4002653 w 12192000"/>
                  <a:gd name="connsiteY148" fmla="*/ 552594 h 757168"/>
                  <a:gd name="connsiteX149" fmla="*/ 3969549 w 12192000"/>
                  <a:gd name="connsiteY149" fmla="*/ 566312 h 757168"/>
                  <a:gd name="connsiteX150" fmla="*/ 3821685 w 12192000"/>
                  <a:gd name="connsiteY150" fmla="*/ 649183 h 757168"/>
                  <a:gd name="connsiteX151" fmla="*/ 3805138 w 12192000"/>
                  <a:gd name="connsiteY151" fmla="*/ 655947 h 757168"/>
                  <a:gd name="connsiteX152" fmla="*/ 3609177 w 12192000"/>
                  <a:gd name="connsiteY152" fmla="*/ 687459 h 757168"/>
                  <a:gd name="connsiteX153" fmla="*/ 3539727 w 12192000"/>
                  <a:gd name="connsiteY153" fmla="*/ 706521 h 757168"/>
                  <a:gd name="connsiteX154" fmla="*/ 3396572 w 12192000"/>
                  <a:gd name="connsiteY154" fmla="*/ 755681 h 757168"/>
                  <a:gd name="connsiteX155" fmla="*/ 3341054 w 12192000"/>
                  <a:gd name="connsiteY155" fmla="*/ 754679 h 757168"/>
                  <a:gd name="connsiteX156" fmla="*/ 3138775 w 12192000"/>
                  <a:gd name="connsiteY156" fmla="*/ 710120 h 757168"/>
                  <a:gd name="connsiteX157" fmla="*/ 3037283 w 12192000"/>
                  <a:gd name="connsiteY157" fmla="*/ 666453 h 757168"/>
                  <a:gd name="connsiteX158" fmla="*/ 3002117 w 12192000"/>
                  <a:gd name="connsiteY158" fmla="*/ 649347 h 757168"/>
                  <a:gd name="connsiteX159" fmla="*/ 2747294 w 12192000"/>
                  <a:gd name="connsiteY159" fmla="*/ 652400 h 757168"/>
                  <a:gd name="connsiteX160" fmla="*/ 2676273 w 12192000"/>
                  <a:gd name="connsiteY160" fmla="*/ 652304 h 757168"/>
                  <a:gd name="connsiteX161" fmla="*/ 2432360 w 12192000"/>
                  <a:gd name="connsiteY161" fmla="*/ 657836 h 757168"/>
                  <a:gd name="connsiteX162" fmla="*/ 2382311 w 12192000"/>
                  <a:gd name="connsiteY162" fmla="*/ 650824 h 757168"/>
                  <a:gd name="connsiteX163" fmla="*/ 2055134 w 12192000"/>
                  <a:gd name="connsiteY163" fmla="*/ 630053 h 757168"/>
                  <a:gd name="connsiteX164" fmla="*/ 2031829 w 12192000"/>
                  <a:gd name="connsiteY164" fmla="*/ 639324 h 757168"/>
                  <a:gd name="connsiteX165" fmla="*/ 1912764 w 12192000"/>
                  <a:gd name="connsiteY165" fmla="*/ 664183 h 757168"/>
                  <a:gd name="connsiteX166" fmla="*/ 1755637 w 12192000"/>
                  <a:gd name="connsiteY166" fmla="*/ 663960 h 757168"/>
                  <a:gd name="connsiteX167" fmla="*/ 1727159 w 12192000"/>
                  <a:gd name="connsiteY167" fmla="*/ 659605 h 757168"/>
                  <a:gd name="connsiteX168" fmla="*/ 1622470 w 12192000"/>
                  <a:gd name="connsiteY168" fmla="*/ 634850 h 757168"/>
                  <a:gd name="connsiteX169" fmla="*/ 1385955 w 12192000"/>
                  <a:gd name="connsiteY169" fmla="*/ 604522 h 757168"/>
                  <a:gd name="connsiteX170" fmla="*/ 1340055 w 12192000"/>
                  <a:gd name="connsiteY170" fmla="*/ 595629 h 757168"/>
                  <a:gd name="connsiteX171" fmla="*/ 1257271 w 12192000"/>
                  <a:gd name="connsiteY171" fmla="*/ 581180 h 757168"/>
                  <a:gd name="connsiteX172" fmla="*/ 1031914 w 12192000"/>
                  <a:gd name="connsiteY172" fmla="*/ 562692 h 757168"/>
                  <a:gd name="connsiteX173" fmla="*/ 922031 w 12192000"/>
                  <a:gd name="connsiteY173" fmla="*/ 566853 h 757168"/>
                  <a:gd name="connsiteX174" fmla="*/ 873250 w 12192000"/>
                  <a:gd name="connsiteY174" fmla="*/ 563724 h 757168"/>
                  <a:gd name="connsiteX175" fmla="*/ 711627 w 12192000"/>
                  <a:gd name="connsiteY175" fmla="*/ 529880 h 757168"/>
                  <a:gd name="connsiteX176" fmla="*/ 311112 w 12192000"/>
                  <a:gd name="connsiteY176" fmla="*/ 525106 h 757168"/>
                  <a:gd name="connsiteX177" fmla="*/ 184145 w 12192000"/>
                  <a:gd name="connsiteY177" fmla="*/ 532188 h 757168"/>
                  <a:gd name="connsiteX178" fmla="*/ 116886 w 12192000"/>
                  <a:gd name="connsiteY178" fmla="*/ 530572 h 757168"/>
                  <a:gd name="connsiteX179" fmla="*/ 23941 w 12192000"/>
                  <a:gd name="connsiteY179" fmla="*/ 506433 h 757168"/>
                  <a:gd name="connsiteX180" fmla="*/ 0 w 12192000"/>
                  <a:gd name="connsiteY180" fmla="*/ 502149 h 75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2192000" h="757168">
                    <a:moveTo>
                      <a:pt x="0" y="0"/>
                    </a:moveTo>
                    <a:lnTo>
                      <a:pt x="41653" y="6945"/>
                    </a:lnTo>
                    <a:cubicBezTo>
                      <a:pt x="55151" y="9178"/>
                      <a:pt x="68996" y="11810"/>
                      <a:pt x="81317" y="15509"/>
                    </a:cubicBezTo>
                    <a:cubicBezTo>
                      <a:pt x="92911" y="18978"/>
                      <a:pt x="102562" y="24446"/>
                      <a:pt x="114150" y="28105"/>
                    </a:cubicBezTo>
                    <a:cubicBezTo>
                      <a:pt x="145644" y="37958"/>
                      <a:pt x="177914" y="47281"/>
                      <a:pt x="214865" y="58374"/>
                    </a:cubicBezTo>
                    <a:cubicBezTo>
                      <a:pt x="236680" y="42349"/>
                      <a:pt x="264438" y="53534"/>
                      <a:pt x="299237" y="63560"/>
                    </a:cubicBezTo>
                    <a:cubicBezTo>
                      <a:pt x="334763" y="73816"/>
                      <a:pt x="376093" y="78654"/>
                      <a:pt x="415570" y="83774"/>
                    </a:cubicBezTo>
                    <a:cubicBezTo>
                      <a:pt x="487949" y="93100"/>
                      <a:pt x="560804" y="100354"/>
                      <a:pt x="633210" y="109108"/>
                    </a:cubicBezTo>
                    <a:cubicBezTo>
                      <a:pt x="648566" y="111058"/>
                      <a:pt x="666073" y="114072"/>
                      <a:pt x="677567" y="119446"/>
                    </a:cubicBezTo>
                    <a:cubicBezTo>
                      <a:pt x="756262" y="155621"/>
                      <a:pt x="853422" y="169678"/>
                      <a:pt x="946429" y="171502"/>
                    </a:cubicBezTo>
                    <a:cubicBezTo>
                      <a:pt x="1019582" y="173044"/>
                      <a:pt x="1091239" y="175083"/>
                      <a:pt x="1163367" y="182106"/>
                    </a:cubicBezTo>
                    <a:cubicBezTo>
                      <a:pt x="1168863" y="182586"/>
                      <a:pt x="1176224" y="182589"/>
                      <a:pt x="1180337" y="181279"/>
                    </a:cubicBezTo>
                    <a:cubicBezTo>
                      <a:pt x="1205822" y="172503"/>
                      <a:pt x="1231920" y="173109"/>
                      <a:pt x="1263939" y="173070"/>
                    </a:cubicBezTo>
                    <a:cubicBezTo>
                      <a:pt x="1309211" y="172961"/>
                      <a:pt x="1350592" y="176848"/>
                      <a:pt x="1392213" y="183225"/>
                    </a:cubicBezTo>
                    <a:cubicBezTo>
                      <a:pt x="1422516" y="187866"/>
                      <a:pt x="1453010" y="195759"/>
                      <a:pt x="1479752" y="205174"/>
                    </a:cubicBezTo>
                    <a:cubicBezTo>
                      <a:pt x="1516962" y="218381"/>
                      <a:pt x="1553071" y="224660"/>
                      <a:pt x="1589813" y="211706"/>
                    </a:cubicBezTo>
                    <a:cubicBezTo>
                      <a:pt x="1629541" y="197953"/>
                      <a:pt x="1673292" y="205778"/>
                      <a:pt x="1716264" y="207459"/>
                    </a:cubicBezTo>
                    <a:cubicBezTo>
                      <a:pt x="1734988" y="208248"/>
                      <a:pt x="1754789" y="209668"/>
                      <a:pt x="1772900" y="208137"/>
                    </a:cubicBezTo>
                    <a:cubicBezTo>
                      <a:pt x="1825381" y="203828"/>
                      <a:pt x="1876222" y="195808"/>
                      <a:pt x="1929319" y="193822"/>
                    </a:cubicBezTo>
                    <a:cubicBezTo>
                      <a:pt x="1958819" y="192698"/>
                      <a:pt x="1991232" y="199166"/>
                      <a:pt x="2021514" y="204186"/>
                    </a:cubicBezTo>
                    <a:cubicBezTo>
                      <a:pt x="2052154" y="209417"/>
                      <a:pt x="2082323" y="216530"/>
                      <a:pt x="2111753" y="223797"/>
                    </a:cubicBezTo>
                    <a:cubicBezTo>
                      <a:pt x="2131736" y="228659"/>
                      <a:pt x="2153567" y="233429"/>
                      <a:pt x="2169356" y="241125"/>
                    </a:cubicBezTo>
                    <a:cubicBezTo>
                      <a:pt x="2205243" y="258649"/>
                      <a:pt x="2242901" y="263295"/>
                      <a:pt x="2286638" y="257382"/>
                    </a:cubicBezTo>
                    <a:cubicBezTo>
                      <a:pt x="2293313" y="256396"/>
                      <a:pt x="2301018" y="256799"/>
                      <a:pt x="2308368" y="256995"/>
                    </a:cubicBezTo>
                    <a:cubicBezTo>
                      <a:pt x="2426026" y="259155"/>
                      <a:pt x="2543593" y="262834"/>
                      <a:pt x="2660621" y="262863"/>
                    </a:cubicBezTo>
                    <a:cubicBezTo>
                      <a:pt x="2708088" y="262871"/>
                      <a:pt x="2754165" y="254412"/>
                      <a:pt x="2801134" y="250006"/>
                    </a:cubicBezTo>
                    <a:cubicBezTo>
                      <a:pt x="2810748" y="249174"/>
                      <a:pt x="2821504" y="247638"/>
                      <a:pt x="2830994" y="249091"/>
                    </a:cubicBezTo>
                    <a:cubicBezTo>
                      <a:pt x="2934354" y="264045"/>
                      <a:pt x="3032340" y="255254"/>
                      <a:pt x="3129084" y="242009"/>
                    </a:cubicBezTo>
                    <a:cubicBezTo>
                      <a:pt x="3139090" y="240625"/>
                      <a:pt x="3151170" y="241831"/>
                      <a:pt x="3162162" y="242789"/>
                    </a:cubicBezTo>
                    <a:cubicBezTo>
                      <a:pt x="3192925" y="245736"/>
                      <a:pt x="3225969" y="254145"/>
                      <a:pt x="3254072" y="251612"/>
                    </a:cubicBezTo>
                    <a:cubicBezTo>
                      <a:pt x="3328782" y="244461"/>
                      <a:pt x="3402881" y="234992"/>
                      <a:pt x="3473491" y="221903"/>
                    </a:cubicBezTo>
                    <a:cubicBezTo>
                      <a:pt x="3545212" y="208683"/>
                      <a:pt x="3611651" y="197856"/>
                      <a:pt x="3691860" y="219228"/>
                    </a:cubicBezTo>
                    <a:cubicBezTo>
                      <a:pt x="3725977" y="228268"/>
                      <a:pt x="3771754" y="225515"/>
                      <a:pt x="3811494" y="225691"/>
                    </a:cubicBezTo>
                    <a:cubicBezTo>
                      <a:pt x="3840564" y="225687"/>
                      <a:pt x="3868906" y="218586"/>
                      <a:pt x="3897533" y="220087"/>
                    </a:cubicBezTo>
                    <a:cubicBezTo>
                      <a:pt x="3973874" y="224087"/>
                      <a:pt x="4042293" y="217563"/>
                      <a:pt x="4109430" y="200477"/>
                    </a:cubicBezTo>
                    <a:cubicBezTo>
                      <a:pt x="4135544" y="193834"/>
                      <a:pt x="4175268" y="201258"/>
                      <a:pt x="4208772" y="200914"/>
                    </a:cubicBezTo>
                    <a:cubicBezTo>
                      <a:pt x="4244136" y="200288"/>
                      <a:pt x="4280583" y="199908"/>
                      <a:pt x="4314641" y="196159"/>
                    </a:cubicBezTo>
                    <a:cubicBezTo>
                      <a:pt x="4402743" y="186278"/>
                      <a:pt x="4489848" y="174436"/>
                      <a:pt x="4577622" y="163774"/>
                    </a:cubicBezTo>
                    <a:cubicBezTo>
                      <a:pt x="4649843" y="154967"/>
                      <a:pt x="4719794" y="168553"/>
                      <a:pt x="4790345" y="177592"/>
                    </a:cubicBezTo>
                    <a:cubicBezTo>
                      <a:pt x="4834576" y="183345"/>
                      <a:pt x="4875614" y="193701"/>
                      <a:pt x="4926164" y="184139"/>
                    </a:cubicBezTo>
                    <a:cubicBezTo>
                      <a:pt x="4974485" y="175032"/>
                      <a:pt x="5034899" y="180870"/>
                      <a:pt x="5088812" y="177401"/>
                    </a:cubicBezTo>
                    <a:cubicBezTo>
                      <a:pt x="5134238" y="174439"/>
                      <a:pt x="5178353" y="168165"/>
                      <a:pt x="5222466" y="162082"/>
                    </a:cubicBezTo>
                    <a:cubicBezTo>
                      <a:pt x="5282519" y="153783"/>
                      <a:pt x="5341864" y="144876"/>
                      <a:pt x="5406528" y="153987"/>
                    </a:cubicBezTo>
                    <a:cubicBezTo>
                      <a:pt x="5479960" y="164323"/>
                      <a:pt x="5531876" y="142624"/>
                      <a:pt x="5590716" y="129490"/>
                    </a:cubicBezTo>
                    <a:cubicBezTo>
                      <a:pt x="5631296" y="120553"/>
                      <a:pt x="5675395" y="114659"/>
                      <a:pt x="5719429" y="110099"/>
                    </a:cubicBezTo>
                    <a:cubicBezTo>
                      <a:pt x="5778247" y="104215"/>
                      <a:pt x="5838715" y="102042"/>
                      <a:pt x="5897895" y="96368"/>
                    </a:cubicBezTo>
                    <a:cubicBezTo>
                      <a:pt x="5987399" y="87895"/>
                      <a:pt x="6077855" y="82333"/>
                      <a:pt x="6169957" y="94411"/>
                    </a:cubicBezTo>
                    <a:cubicBezTo>
                      <a:pt x="6212360" y="99875"/>
                      <a:pt x="6252010" y="101763"/>
                      <a:pt x="6294827" y="99236"/>
                    </a:cubicBezTo>
                    <a:cubicBezTo>
                      <a:pt x="6364965" y="95091"/>
                      <a:pt x="6436581" y="97891"/>
                      <a:pt x="6494261" y="71724"/>
                    </a:cubicBezTo>
                    <a:cubicBezTo>
                      <a:pt x="6514615" y="62488"/>
                      <a:pt x="6550354" y="61691"/>
                      <a:pt x="6579627" y="57883"/>
                    </a:cubicBezTo>
                    <a:cubicBezTo>
                      <a:pt x="6613354" y="53353"/>
                      <a:pt x="6637770" y="57878"/>
                      <a:pt x="6654800" y="77086"/>
                    </a:cubicBezTo>
                    <a:cubicBezTo>
                      <a:pt x="6662444" y="85688"/>
                      <a:pt x="6685147" y="94892"/>
                      <a:pt x="6703059" y="97166"/>
                    </a:cubicBezTo>
                    <a:cubicBezTo>
                      <a:pt x="6756799" y="103989"/>
                      <a:pt x="6806654" y="100687"/>
                      <a:pt x="6859445" y="90481"/>
                    </a:cubicBezTo>
                    <a:cubicBezTo>
                      <a:pt x="6908894" y="80861"/>
                      <a:pt x="6969747" y="85387"/>
                      <a:pt x="7025414" y="83536"/>
                    </a:cubicBezTo>
                    <a:cubicBezTo>
                      <a:pt x="7064862" y="82168"/>
                      <a:pt x="7104501" y="77186"/>
                      <a:pt x="7144137" y="79264"/>
                    </a:cubicBezTo>
                    <a:cubicBezTo>
                      <a:pt x="7193316" y="81841"/>
                      <a:pt x="7241809" y="90488"/>
                      <a:pt x="7291235" y="95367"/>
                    </a:cubicBezTo>
                    <a:cubicBezTo>
                      <a:pt x="7329668" y="99288"/>
                      <a:pt x="7368978" y="100585"/>
                      <a:pt x="7407395" y="104888"/>
                    </a:cubicBezTo>
                    <a:cubicBezTo>
                      <a:pt x="7438868" y="108256"/>
                      <a:pt x="7469832" y="114265"/>
                      <a:pt x="7500837" y="119515"/>
                    </a:cubicBezTo>
                    <a:cubicBezTo>
                      <a:pt x="7512146" y="121444"/>
                      <a:pt x="7523255" y="127178"/>
                      <a:pt x="7533567" y="126955"/>
                    </a:cubicBezTo>
                    <a:cubicBezTo>
                      <a:pt x="7636025" y="124121"/>
                      <a:pt x="7707510" y="164497"/>
                      <a:pt x="7792910" y="185188"/>
                    </a:cubicBezTo>
                    <a:cubicBezTo>
                      <a:pt x="7882663" y="207063"/>
                      <a:pt x="7969001" y="237914"/>
                      <a:pt x="8070699" y="235423"/>
                    </a:cubicBezTo>
                    <a:cubicBezTo>
                      <a:pt x="8132239" y="233879"/>
                      <a:pt x="8191903" y="225939"/>
                      <a:pt x="8253177" y="222473"/>
                    </a:cubicBezTo>
                    <a:cubicBezTo>
                      <a:pt x="8274949" y="221324"/>
                      <a:pt x="8299150" y="222976"/>
                      <a:pt x="8320683" y="226393"/>
                    </a:cubicBezTo>
                    <a:cubicBezTo>
                      <a:pt x="8424731" y="242340"/>
                      <a:pt x="8527777" y="249266"/>
                      <a:pt x="8631438" y="237528"/>
                    </a:cubicBezTo>
                    <a:cubicBezTo>
                      <a:pt x="8649201" y="235596"/>
                      <a:pt x="8668058" y="233915"/>
                      <a:pt x="8686410" y="234877"/>
                    </a:cubicBezTo>
                    <a:cubicBezTo>
                      <a:pt x="8786966" y="240146"/>
                      <a:pt x="8885480" y="249315"/>
                      <a:pt x="8980658" y="273001"/>
                    </a:cubicBezTo>
                    <a:cubicBezTo>
                      <a:pt x="9012626" y="280972"/>
                      <a:pt x="9052108" y="279035"/>
                      <a:pt x="9087625" y="282423"/>
                    </a:cubicBezTo>
                    <a:cubicBezTo>
                      <a:pt x="9120583" y="285484"/>
                      <a:pt x="9154319" y="287825"/>
                      <a:pt x="9186017" y="293875"/>
                    </a:cubicBezTo>
                    <a:cubicBezTo>
                      <a:pt x="9232288" y="302785"/>
                      <a:pt x="9275554" y="305815"/>
                      <a:pt x="9323931" y="302628"/>
                    </a:cubicBezTo>
                    <a:cubicBezTo>
                      <a:pt x="9370084" y="299705"/>
                      <a:pt x="9419491" y="304964"/>
                      <a:pt x="9467213" y="307275"/>
                    </a:cubicBezTo>
                    <a:cubicBezTo>
                      <a:pt x="9520438" y="309874"/>
                      <a:pt x="9573661" y="312473"/>
                      <a:pt x="9626826" y="316213"/>
                    </a:cubicBezTo>
                    <a:cubicBezTo>
                      <a:pt x="9648094" y="317708"/>
                      <a:pt x="9671915" y="326588"/>
                      <a:pt x="9689696" y="324467"/>
                    </a:cubicBezTo>
                    <a:cubicBezTo>
                      <a:pt x="9747117" y="317175"/>
                      <a:pt x="9803355" y="332523"/>
                      <a:pt x="9860526" y="329986"/>
                    </a:cubicBezTo>
                    <a:cubicBezTo>
                      <a:pt x="9888572" y="328594"/>
                      <a:pt x="9919723" y="338048"/>
                      <a:pt x="9949775" y="340386"/>
                    </a:cubicBezTo>
                    <a:cubicBezTo>
                      <a:pt x="9998886" y="344296"/>
                      <a:pt x="10048092" y="346302"/>
                      <a:pt x="10097252" y="349262"/>
                    </a:cubicBezTo>
                    <a:cubicBezTo>
                      <a:pt x="10113390" y="350297"/>
                      <a:pt x="10129133" y="351886"/>
                      <a:pt x="10145261" y="353113"/>
                    </a:cubicBezTo>
                    <a:cubicBezTo>
                      <a:pt x="10159555" y="354243"/>
                      <a:pt x="10174512" y="356743"/>
                      <a:pt x="10188159" y="356124"/>
                    </a:cubicBezTo>
                    <a:cubicBezTo>
                      <a:pt x="10237589" y="353944"/>
                      <a:pt x="10286441" y="348682"/>
                      <a:pt x="10336144" y="348235"/>
                    </a:cubicBezTo>
                    <a:cubicBezTo>
                      <a:pt x="10379222" y="347822"/>
                      <a:pt x="10423443" y="353764"/>
                      <a:pt x="10466847" y="354131"/>
                    </a:cubicBezTo>
                    <a:cubicBezTo>
                      <a:pt x="10543353" y="354898"/>
                      <a:pt x="10619988" y="353190"/>
                      <a:pt x="10696514" y="353575"/>
                    </a:cubicBezTo>
                    <a:cubicBezTo>
                      <a:pt x="10713071" y="353680"/>
                      <a:pt x="10730069" y="359342"/>
                      <a:pt x="10746932" y="360606"/>
                    </a:cubicBezTo>
                    <a:cubicBezTo>
                      <a:pt x="10799731" y="364326"/>
                      <a:pt x="10852569" y="367289"/>
                      <a:pt x="10905388" y="370627"/>
                    </a:cubicBezTo>
                    <a:cubicBezTo>
                      <a:pt x="10935470" y="372396"/>
                      <a:pt x="10965963" y="373421"/>
                      <a:pt x="10995602" y="376691"/>
                    </a:cubicBezTo>
                    <a:cubicBezTo>
                      <a:pt x="11034750" y="381032"/>
                      <a:pt x="11070168" y="386324"/>
                      <a:pt x="11107647" y="373405"/>
                    </a:cubicBezTo>
                    <a:cubicBezTo>
                      <a:pt x="11165372" y="353347"/>
                      <a:pt x="11236837" y="366060"/>
                      <a:pt x="11302440" y="364156"/>
                    </a:cubicBezTo>
                    <a:cubicBezTo>
                      <a:pt x="11319394" y="363708"/>
                      <a:pt x="11336655" y="364422"/>
                      <a:pt x="11353613" y="363785"/>
                    </a:cubicBezTo>
                    <a:cubicBezTo>
                      <a:pt x="11384961" y="362566"/>
                      <a:pt x="11415955" y="360947"/>
                      <a:pt x="11447323" y="359346"/>
                    </a:cubicBezTo>
                    <a:cubicBezTo>
                      <a:pt x="11452855" y="359066"/>
                      <a:pt x="11459104" y="359200"/>
                      <a:pt x="11464292" y="358519"/>
                    </a:cubicBezTo>
                    <a:cubicBezTo>
                      <a:pt x="11512058" y="353010"/>
                      <a:pt x="11559143" y="346321"/>
                      <a:pt x="11607560" y="342370"/>
                    </a:cubicBezTo>
                    <a:cubicBezTo>
                      <a:pt x="11631218" y="340368"/>
                      <a:pt x="11657295" y="341352"/>
                      <a:pt x="11681426" y="344335"/>
                    </a:cubicBezTo>
                    <a:cubicBezTo>
                      <a:pt x="11751997" y="352993"/>
                      <a:pt x="11821986" y="358760"/>
                      <a:pt x="11893565" y="355261"/>
                    </a:cubicBezTo>
                    <a:cubicBezTo>
                      <a:pt x="11921973" y="353889"/>
                      <a:pt x="11953288" y="360300"/>
                      <a:pt x="11983290" y="363588"/>
                    </a:cubicBezTo>
                    <a:lnTo>
                      <a:pt x="12192000" y="388018"/>
                    </a:lnTo>
                    <a:lnTo>
                      <a:pt x="12192000" y="577115"/>
                    </a:lnTo>
                    <a:lnTo>
                      <a:pt x="12157329" y="588862"/>
                    </a:lnTo>
                    <a:cubicBezTo>
                      <a:pt x="12118393" y="608572"/>
                      <a:pt x="12109715" y="605637"/>
                      <a:pt x="12066948" y="586034"/>
                    </a:cubicBezTo>
                    <a:cubicBezTo>
                      <a:pt x="12016991" y="563193"/>
                      <a:pt x="11965119" y="541779"/>
                      <a:pt x="11911344" y="521599"/>
                    </a:cubicBezTo>
                    <a:cubicBezTo>
                      <a:pt x="11894383" y="515178"/>
                      <a:pt x="11869417" y="514060"/>
                      <a:pt x="11847823" y="511785"/>
                    </a:cubicBezTo>
                    <a:cubicBezTo>
                      <a:pt x="11811233" y="507768"/>
                      <a:pt x="11773630" y="501982"/>
                      <a:pt x="11737547" y="502380"/>
                    </a:cubicBezTo>
                    <a:cubicBezTo>
                      <a:pt x="11702930" y="502855"/>
                      <a:pt x="11668388" y="508866"/>
                      <a:pt x="11636052" y="514993"/>
                    </a:cubicBezTo>
                    <a:cubicBezTo>
                      <a:pt x="11545722" y="532199"/>
                      <a:pt x="11462455" y="555118"/>
                      <a:pt x="11394706" y="590867"/>
                    </a:cubicBezTo>
                    <a:cubicBezTo>
                      <a:pt x="11385999" y="595562"/>
                      <a:pt x="11369016" y="596581"/>
                      <a:pt x="11354978" y="597561"/>
                    </a:cubicBezTo>
                    <a:cubicBezTo>
                      <a:pt x="11332076" y="599224"/>
                      <a:pt x="11308448" y="600655"/>
                      <a:pt x="11285306" y="599825"/>
                    </a:cubicBezTo>
                    <a:cubicBezTo>
                      <a:pt x="11172906" y="595841"/>
                      <a:pt x="11083430" y="617861"/>
                      <a:pt x="11008528" y="656670"/>
                    </a:cubicBezTo>
                    <a:cubicBezTo>
                      <a:pt x="10986971" y="667750"/>
                      <a:pt x="10970753" y="668236"/>
                      <a:pt x="10948735" y="652964"/>
                    </a:cubicBezTo>
                    <a:cubicBezTo>
                      <a:pt x="10923173" y="635218"/>
                      <a:pt x="10885031" y="639705"/>
                      <a:pt x="10850698" y="641721"/>
                    </a:cubicBezTo>
                    <a:cubicBezTo>
                      <a:pt x="10815269" y="643680"/>
                      <a:pt x="10779458" y="645811"/>
                      <a:pt x="10744026" y="647769"/>
                    </a:cubicBezTo>
                    <a:cubicBezTo>
                      <a:pt x="10717832" y="649066"/>
                      <a:pt x="10692021" y="650003"/>
                      <a:pt x="10666160" y="651891"/>
                    </a:cubicBezTo>
                    <a:cubicBezTo>
                      <a:pt x="10585627" y="657783"/>
                      <a:pt x="10513854" y="650969"/>
                      <a:pt x="10450521" y="616552"/>
                    </a:cubicBezTo>
                    <a:cubicBezTo>
                      <a:pt x="10402221" y="590175"/>
                      <a:pt x="10339099" y="579806"/>
                      <a:pt x="10271192" y="583498"/>
                    </a:cubicBezTo>
                    <a:cubicBezTo>
                      <a:pt x="10262701" y="584006"/>
                      <a:pt x="10251859" y="587254"/>
                      <a:pt x="10246067" y="585423"/>
                    </a:cubicBezTo>
                    <a:cubicBezTo>
                      <a:pt x="10158786" y="558528"/>
                      <a:pt x="10086634" y="594049"/>
                      <a:pt x="10005027" y="592252"/>
                    </a:cubicBezTo>
                    <a:cubicBezTo>
                      <a:pt x="9969004" y="591507"/>
                      <a:pt x="9931565" y="603664"/>
                      <a:pt x="9898681" y="613195"/>
                    </a:cubicBezTo>
                    <a:cubicBezTo>
                      <a:pt x="9853463" y="626281"/>
                      <a:pt x="9813049" y="639042"/>
                      <a:pt x="9753225" y="629038"/>
                    </a:cubicBezTo>
                    <a:cubicBezTo>
                      <a:pt x="9693404" y="618845"/>
                      <a:pt x="9637675" y="628898"/>
                      <a:pt x="9591376" y="648601"/>
                    </a:cubicBezTo>
                    <a:cubicBezTo>
                      <a:pt x="9556001" y="663537"/>
                      <a:pt x="9518120" y="663077"/>
                      <a:pt x="9472860" y="655936"/>
                    </a:cubicBezTo>
                    <a:cubicBezTo>
                      <a:pt x="9416283" y="647056"/>
                      <a:pt x="9357217" y="643578"/>
                      <a:pt x="9299788" y="636945"/>
                    </a:cubicBezTo>
                    <a:cubicBezTo>
                      <a:pt x="9287347" y="635531"/>
                      <a:pt x="9271710" y="632039"/>
                      <a:pt x="9264605" y="627087"/>
                    </a:cubicBezTo>
                    <a:cubicBezTo>
                      <a:pt x="9177661" y="565680"/>
                      <a:pt x="9051076" y="558473"/>
                      <a:pt x="8926435" y="549269"/>
                    </a:cubicBezTo>
                    <a:cubicBezTo>
                      <a:pt x="8850925" y="543595"/>
                      <a:pt x="8774954" y="539613"/>
                      <a:pt x="8698934" y="536583"/>
                    </a:cubicBezTo>
                    <a:cubicBezTo>
                      <a:pt x="8673232" y="535428"/>
                      <a:pt x="8645916" y="537050"/>
                      <a:pt x="8622862" y="541563"/>
                    </a:cubicBezTo>
                    <a:cubicBezTo>
                      <a:pt x="8574890" y="551069"/>
                      <a:pt x="8530403" y="564380"/>
                      <a:pt x="8482784" y="574094"/>
                    </a:cubicBezTo>
                    <a:cubicBezTo>
                      <a:pt x="8464923" y="577929"/>
                      <a:pt x="8442157" y="576927"/>
                      <a:pt x="8421565" y="576610"/>
                    </a:cubicBezTo>
                    <a:cubicBezTo>
                      <a:pt x="8385152" y="576229"/>
                      <a:pt x="8345023" y="569546"/>
                      <a:pt x="8313469" y="574762"/>
                    </a:cubicBezTo>
                    <a:cubicBezTo>
                      <a:pt x="8231431" y="588203"/>
                      <a:pt x="8155671" y="580227"/>
                      <a:pt x="8079520" y="558685"/>
                    </a:cubicBezTo>
                    <a:cubicBezTo>
                      <a:pt x="7972906" y="528487"/>
                      <a:pt x="7870782" y="525043"/>
                      <a:pt x="7773327" y="558854"/>
                    </a:cubicBezTo>
                    <a:cubicBezTo>
                      <a:pt x="7729470" y="574107"/>
                      <a:pt x="7688069" y="563543"/>
                      <a:pt x="7652477" y="547561"/>
                    </a:cubicBezTo>
                    <a:cubicBezTo>
                      <a:pt x="7611494" y="529005"/>
                      <a:pt x="7570974" y="522685"/>
                      <a:pt x="7522274" y="532150"/>
                    </a:cubicBezTo>
                    <a:cubicBezTo>
                      <a:pt x="7511488" y="534257"/>
                      <a:pt x="7496511" y="532136"/>
                      <a:pt x="7484080" y="530532"/>
                    </a:cubicBezTo>
                    <a:cubicBezTo>
                      <a:pt x="7413133" y="522044"/>
                      <a:pt x="7341987" y="510303"/>
                      <a:pt x="7282277" y="540177"/>
                    </a:cubicBezTo>
                    <a:cubicBezTo>
                      <a:pt x="7270558" y="546051"/>
                      <a:pt x="7251336" y="547713"/>
                      <a:pt x="7235690" y="551282"/>
                    </a:cubicBezTo>
                    <a:cubicBezTo>
                      <a:pt x="7170161" y="565782"/>
                      <a:pt x="7172820" y="564203"/>
                      <a:pt x="7116339" y="539494"/>
                    </a:cubicBezTo>
                    <a:cubicBezTo>
                      <a:pt x="7086841" y="526502"/>
                      <a:pt x="7045980" y="512724"/>
                      <a:pt x="7011067" y="511848"/>
                    </a:cubicBezTo>
                    <a:cubicBezTo>
                      <a:pt x="6800473" y="506533"/>
                      <a:pt x="6601893" y="468653"/>
                      <a:pt x="6403234" y="432296"/>
                    </a:cubicBezTo>
                    <a:cubicBezTo>
                      <a:pt x="6280760" y="409851"/>
                      <a:pt x="6160432" y="402592"/>
                      <a:pt x="6036273" y="412301"/>
                    </a:cubicBezTo>
                    <a:cubicBezTo>
                      <a:pt x="5946471" y="419425"/>
                      <a:pt x="5863077" y="395593"/>
                      <a:pt x="5780467" y="377910"/>
                    </a:cubicBezTo>
                    <a:cubicBezTo>
                      <a:pt x="5763357" y="374343"/>
                      <a:pt x="5747757" y="363033"/>
                      <a:pt x="5739051" y="353609"/>
                    </a:cubicBezTo>
                    <a:cubicBezTo>
                      <a:pt x="5707675" y="320294"/>
                      <a:pt x="5653252" y="312483"/>
                      <a:pt x="5583566" y="321995"/>
                    </a:cubicBezTo>
                    <a:cubicBezTo>
                      <a:pt x="5528347" y="329404"/>
                      <a:pt x="5477716" y="340486"/>
                      <a:pt x="5432030" y="362512"/>
                    </a:cubicBezTo>
                    <a:cubicBezTo>
                      <a:pt x="5378421" y="388318"/>
                      <a:pt x="5322767" y="418026"/>
                      <a:pt x="5241398" y="425781"/>
                    </a:cubicBezTo>
                    <a:cubicBezTo>
                      <a:pt x="5206262" y="429089"/>
                      <a:pt x="5176131" y="428273"/>
                      <a:pt x="5139710" y="421022"/>
                    </a:cubicBezTo>
                    <a:cubicBezTo>
                      <a:pt x="5069048" y="407018"/>
                      <a:pt x="4997864" y="396037"/>
                      <a:pt x="4929402" y="424310"/>
                    </a:cubicBezTo>
                    <a:cubicBezTo>
                      <a:pt x="4891785" y="439890"/>
                      <a:pt x="4841650" y="448519"/>
                      <a:pt x="4782793" y="441046"/>
                    </a:cubicBezTo>
                    <a:cubicBezTo>
                      <a:pt x="4709316" y="431663"/>
                      <a:pt x="4641426" y="442031"/>
                      <a:pt x="4577594" y="459290"/>
                    </a:cubicBezTo>
                    <a:cubicBezTo>
                      <a:pt x="4554816" y="465538"/>
                      <a:pt x="4527069" y="468279"/>
                      <a:pt x="4500826" y="470529"/>
                    </a:cubicBezTo>
                    <a:cubicBezTo>
                      <a:pt x="4440199" y="475746"/>
                      <a:pt x="4379252" y="479993"/>
                      <a:pt x="4317973" y="483649"/>
                    </a:cubicBezTo>
                    <a:cubicBezTo>
                      <a:pt x="4267762" y="486741"/>
                      <a:pt x="4217264" y="488292"/>
                      <a:pt x="4166722" y="490602"/>
                    </a:cubicBezTo>
                    <a:cubicBezTo>
                      <a:pt x="4111394" y="493045"/>
                      <a:pt x="4067073" y="503124"/>
                      <a:pt x="4042814" y="530660"/>
                    </a:cubicBezTo>
                    <a:cubicBezTo>
                      <a:pt x="4034996" y="539407"/>
                      <a:pt x="4017001" y="545715"/>
                      <a:pt x="4002653" y="552594"/>
                    </a:cubicBezTo>
                    <a:cubicBezTo>
                      <a:pt x="3992459" y="557592"/>
                      <a:pt x="3979023" y="561086"/>
                      <a:pt x="3969549" y="566312"/>
                    </a:cubicBezTo>
                    <a:cubicBezTo>
                      <a:pt x="3919896" y="593854"/>
                      <a:pt x="3870968" y="621622"/>
                      <a:pt x="3821685" y="649183"/>
                    </a:cubicBezTo>
                    <a:cubicBezTo>
                      <a:pt x="3816761" y="651788"/>
                      <a:pt x="3811445" y="654943"/>
                      <a:pt x="3805138" y="655947"/>
                    </a:cubicBezTo>
                    <a:cubicBezTo>
                      <a:pt x="3739817" y="666451"/>
                      <a:pt x="3673801" y="676154"/>
                      <a:pt x="3609177" y="687459"/>
                    </a:cubicBezTo>
                    <a:cubicBezTo>
                      <a:pt x="3584288" y="691878"/>
                      <a:pt x="3558597" y="697589"/>
                      <a:pt x="3539727" y="706521"/>
                    </a:cubicBezTo>
                    <a:cubicBezTo>
                      <a:pt x="3496714" y="726780"/>
                      <a:pt x="3457268" y="749132"/>
                      <a:pt x="3396572" y="755681"/>
                    </a:cubicBezTo>
                    <a:cubicBezTo>
                      <a:pt x="3378807" y="757611"/>
                      <a:pt x="3357809" y="758036"/>
                      <a:pt x="3341054" y="754679"/>
                    </a:cubicBezTo>
                    <a:cubicBezTo>
                      <a:pt x="3272962" y="740809"/>
                      <a:pt x="3206471" y="724541"/>
                      <a:pt x="3138775" y="710120"/>
                    </a:cubicBezTo>
                    <a:cubicBezTo>
                      <a:pt x="3095820" y="701191"/>
                      <a:pt x="3056969" y="691141"/>
                      <a:pt x="3037283" y="666453"/>
                    </a:cubicBezTo>
                    <a:cubicBezTo>
                      <a:pt x="3031764" y="659487"/>
                      <a:pt x="3015626" y="651391"/>
                      <a:pt x="3002117" y="649347"/>
                    </a:cubicBezTo>
                    <a:cubicBezTo>
                      <a:pt x="2915220" y="636209"/>
                      <a:pt x="2829194" y="627503"/>
                      <a:pt x="2747294" y="652400"/>
                    </a:cubicBezTo>
                    <a:cubicBezTo>
                      <a:pt x="2730084" y="657794"/>
                      <a:pt x="2698519" y="656140"/>
                      <a:pt x="2676273" y="652304"/>
                    </a:cubicBezTo>
                    <a:cubicBezTo>
                      <a:pt x="2590546" y="637890"/>
                      <a:pt x="2508883" y="630176"/>
                      <a:pt x="2432360" y="657836"/>
                    </a:cubicBezTo>
                    <a:cubicBezTo>
                      <a:pt x="2423352" y="661179"/>
                      <a:pt x="2395274" y="656272"/>
                      <a:pt x="2382311" y="650824"/>
                    </a:cubicBezTo>
                    <a:cubicBezTo>
                      <a:pt x="2257393" y="597728"/>
                      <a:pt x="2187724" y="592930"/>
                      <a:pt x="2055134" y="630053"/>
                    </a:cubicBezTo>
                    <a:cubicBezTo>
                      <a:pt x="2046542" y="632464"/>
                      <a:pt x="2035364" y="635121"/>
                      <a:pt x="2031829" y="639324"/>
                    </a:cubicBezTo>
                    <a:cubicBezTo>
                      <a:pt x="2007977" y="666120"/>
                      <a:pt x="1960229" y="664380"/>
                      <a:pt x="1912764" y="664183"/>
                    </a:cubicBezTo>
                    <a:cubicBezTo>
                      <a:pt x="1860521" y="663924"/>
                      <a:pt x="1808236" y="664426"/>
                      <a:pt x="1755637" y="663960"/>
                    </a:cubicBezTo>
                    <a:cubicBezTo>
                      <a:pt x="1746439" y="663859"/>
                      <a:pt x="1736243" y="661799"/>
                      <a:pt x="1727159" y="659605"/>
                    </a:cubicBezTo>
                    <a:cubicBezTo>
                      <a:pt x="1692256" y="651480"/>
                      <a:pt x="1658604" y="640559"/>
                      <a:pt x="1622470" y="634850"/>
                    </a:cubicBezTo>
                    <a:cubicBezTo>
                      <a:pt x="1544362" y="622552"/>
                      <a:pt x="1469248" y="602210"/>
                      <a:pt x="1385955" y="604522"/>
                    </a:cubicBezTo>
                    <a:cubicBezTo>
                      <a:pt x="1371585" y="604913"/>
                      <a:pt x="1355357" y="598530"/>
                      <a:pt x="1340055" y="595629"/>
                    </a:cubicBezTo>
                    <a:cubicBezTo>
                      <a:pt x="1312351" y="590552"/>
                      <a:pt x="1285460" y="583993"/>
                      <a:pt x="1257271" y="581180"/>
                    </a:cubicBezTo>
                    <a:cubicBezTo>
                      <a:pt x="1182583" y="573830"/>
                      <a:pt x="1107142" y="566824"/>
                      <a:pt x="1031914" y="562692"/>
                    </a:cubicBezTo>
                    <a:cubicBezTo>
                      <a:pt x="995593" y="560597"/>
                      <a:pt x="958880" y="565923"/>
                      <a:pt x="922031" y="566853"/>
                    </a:cubicBezTo>
                    <a:cubicBezTo>
                      <a:pt x="905446" y="567320"/>
                      <a:pt x="878533" y="568199"/>
                      <a:pt x="873250" y="563724"/>
                    </a:cubicBezTo>
                    <a:cubicBezTo>
                      <a:pt x="832343" y="529722"/>
                      <a:pt x="772202" y="532674"/>
                      <a:pt x="711627" y="529880"/>
                    </a:cubicBezTo>
                    <a:cubicBezTo>
                      <a:pt x="577999" y="523641"/>
                      <a:pt x="447408" y="543696"/>
                      <a:pt x="311112" y="525106"/>
                    </a:cubicBezTo>
                    <a:cubicBezTo>
                      <a:pt x="271645" y="519795"/>
                      <a:pt x="226936" y="530235"/>
                      <a:pt x="184145" y="532188"/>
                    </a:cubicBezTo>
                    <a:cubicBezTo>
                      <a:pt x="162015" y="533128"/>
                      <a:pt x="137665" y="534333"/>
                      <a:pt x="116886" y="530572"/>
                    </a:cubicBezTo>
                    <a:cubicBezTo>
                      <a:pt x="84810" y="524693"/>
                      <a:pt x="54011" y="515448"/>
                      <a:pt x="23941" y="506433"/>
                    </a:cubicBezTo>
                    <a:lnTo>
                      <a:pt x="0" y="5021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1524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92" name="Freeform: Shape 2068">
                <a:extLst>
                  <a:ext uri="{FF2B5EF4-FFF2-40B4-BE49-F238E27FC236}">
                    <a16:creationId xmlns:a16="http://schemas.microsoft.com/office/drawing/2014/main" id="{14658BE9-BAE2-4EEF-94FE-33319BDCA4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959818"/>
                <a:ext cx="12192000" cy="757168"/>
              </a:xfrm>
              <a:custGeom>
                <a:avLst/>
                <a:gdLst>
                  <a:gd name="connsiteX0" fmla="*/ 0 w 12192000"/>
                  <a:gd name="connsiteY0" fmla="*/ 0 h 757168"/>
                  <a:gd name="connsiteX1" fmla="*/ 41653 w 12192000"/>
                  <a:gd name="connsiteY1" fmla="*/ 6945 h 757168"/>
                  <a:gd name="connsiteX2" fmla="*/ 81317 w 12192000"/>
                  <a:gd name="connsiteY2" fmla="*/ 15509 h 757168"/>
                  <a:gd name="connsiteX3" fmla="*/ 114150 w 12192000"/>
                  <a:gd name="connsiteY3" fmla="*/ 28105 h 757168"/>
                  <a:gd name="connsiteX4" fmla="*/ 214865 w 12192000"/>
                  <a:gd name="connsiteY4" fmla="*/ 58374 h 757168"/>
                  <a:gd name="connsiteX5" fmla="*/ 299237 w 12192000"/>
                  <a:gd name="connsiteY5" fmla="*/ 63560 h 757168"/>
                  <a:gd name="connsiteX6" fmla="*/ 415570 w 12192000"/>
                  <a:gd name="connsiteY6" fmla="*/ 83774 h 757168"/>
                  <a:gd name="connsiteX7" fmla="*/ 633210 w 12192000"/>
                  <a:gd name="connsiteY7" fmla="*/ 109108 h 757168"/>
                  <a:gd name="connsiteX8" fmla="*/ 677567 w 12192000"/>
                  <a:gd name="connsiteY8" fmla="*/ 119446 h 757168"/>
                  <a:gd name="connsiteX9" fmla="*/ 946429 w 12192000"/>
                  <a:gd name="connsiteY9" fmla="*/ 171502 h 757168"/>
                  <a:gd name="connsiteX10" fmla="*/ 1163367 w 12192000"/>
                  <a:gd name="connsiteY10" fmla="*/ 182106 h 757168"/>
                  <a:gd name="connsiteX11" fmla="*/ 1180337 w 12192000"/>
                  <a:gd name="connsiteY11" fmla="*/ 181279 h 757168"/>
                  <a:gd name="connsiteX12" fmla="*/ 1263939 w 12192000"/>
                  <a:gd name="connsiteY12" fmla="*/ 173070 h 757168"/>
                  <a:gd name="connsiteX13" fmla="*/ 1392213 w 12192000"/>
                  <a:gd name="connsiteY13" fmla="*/ 183225 h 757168"/>
                  <a:gd name="connsiteX14" fmla="*/ 1479752 w 12192000"/>
                  <a:gd name="connsiteY14" fmla="*/ 205174 h 757168"/>
                  <a:gd name="connsiteX15" fmla="*/ 1589813 w 12192000"/>
                  <a:gd name="connsiteY15" fmla="*/ 211706 h 757168"/>
                  <a:gd name="connsiteX16" fmla="*/ 1716264 w 12192000"/>
                  <a:gd name="connsiteY16" fmla="*/ 207459 h 757168"/>
                  <a:gd name="connsiteX17" fmla="*/ 1772900 w 12192000"/>
                  <a:gd name="connsiteY17" fmla="*/ 208137 h 757168"/>
                  <a:gd name="connsiteX18" fmla="*/ 1929319 w 12192000"/>
                  <a:gd name="connsiteY18" fmla="*/ 193822 h 757168"/>
                  <a:gd name="connsiteX19" fmla="*/ 2021514 w 12192000"/>
                  <a:gd name="connsiteY19" fmla="*/ 204186 h 757168"/>
                  <a:gd name="connsiteX20" fmla="*/ 2111753 w 12192000"/>
                  <a:gd name="connsiteY20" fmla="*/ 223797 h 757168"/>
                  <a:gd name="connsiteX21" fmla="*/ 2169356 w 12192000"/>
                  <a:gd name="connsiteY21" fmla="*/ 241125 h 757168"/>
                  <a:gd name="connsiteX22" fmla="*/ 2286638 w 12192000"/>
                  <a:gd name="connsiteY22" fmla="*/ 257382 h 757168"/>
                  <a:gd name="connsiteX23" fmla="*/ 2308368 w 12192000"/>
                  <a:gd name="connsiteY23" fmla="*/ 256995 h 757168"/>
                  <a:gd name="connsiteX24" fmla="*/ 2660621 w 12192000"/>
                  <a:gd name="connsiteY24" fmla="*/ 262863 h 757168"/>
                  <a:gd name="connsiteX25" fmla="*/ 2801134 w 12192000"/>
                  <a:gd name="connsiteY25" fmla="*/ 250006 h 757168"/>
                  <a:gd name="connsiteX26" fmla="*/ 2830994 w 12192000"/>
                  <a:gd name="connsiteY26" fmla="*/ 249091 h 757168"/>
                  <a:gd name="connsiteX27" fmla="*/ 3129084 w 12192000"/>
                  <a:gd name="connsiteY27" fmla="*/ 242009 h 757168"/>
                  <a:gd name="connsiteX28" fmla="*/ 3162162 w 12192000"/>
                  <a:gd name="connsiteY28" fmla="*/ 242789 h 757168"/>
                  <a:gd name="connsiteX29" fmla="*/ 3254072 w 12192000"/>
                  <a:gd name="connsiteY29" fmla="*/ 251612 h 757168"/>
                  <a:gd name="connsiteX30" fmla="*/ 3473491 w 12192000"/>
                  <a:gd name="connsiteY30" fmla="*/ 221903 h 757168"/>
                  <a:gd name="connsiteX31" fmla="*/ 3691860 w 12192000"/>
                  <a:gd name="connsiteY31" fmla="*/ 219228 h 757168"/>
                  <a:gd name="connsiteX32" fmla="*/ 3811494 w 12192000"/>
                  <a:gd name="connsiteY32" fmla="*/ 225691 h 757168"/>
                  <a:gd name="connsiteX33" fmla="*/ 3897533 w 12192000"/>
                  <a:gd name="connsiteY33" fmla="*/ 220087 h 757168"/>
                  <a:gd name="connsiteX34" fmla="*/ 4109430 w 12192000"/>
                  <a:gd name="connsiteY34" fmla="*/ 200477 h 757168"/>
                  <a:gd name="connsiteX35" fmla="*/ 4208772 w 12192000"/>
                  <a:gd name="connsiteY35" fmla="*/ 200914 h 757168"/>
                  <a:gd name="connsiteX36" fmla="*/ 4314641 w 12192000"/>
                  <a:gd name="connsiteY36" fmla="*/ 196159 h 757168"/>
                  <a:gd name="connsiteX37" fmla="*/ 4577622 w 12192000"/>
                  <a:gd name="connsiteY37" fmla="*/ 163774 h 757168"/>
                  <a:gd name="connsiteX38" fmla="*/ 4790345 w 12192000"/>
                  <a:gd name="connsiteY38" fmla="*/ 177592 h 757168"/>
                  <a:gd name="connsiteX39" fmla="*/ 4926164 w 12192000"/>
                  <a:gd name="connsiteY39" fmla="*/ 184139 h 757168"/>
                  <a:gd name="connsiteX40" fmla="*/ 5088812 w 12192000"/>
                  <a:gd name="connsiteY40" fmla="*/ 177401 h 757168"/>
                  <a:gd name="connsiteX41" fmla="*/ 5222466 w 12192000"/>
                  <a:gd name="connsiteY41" fmla="*/ 162082 h 757168"/>
                  <a:gd name="connsiteX42" fmla="*/ 5406528 w 12192000"/>
                  <a:gd name="connsiteY42" fmla="*/ 153987 h 757168"/>
                  <a:gd name="connsiteX43" fmla="*/ 5590716 w 12192000"/>
                  <a:gd name="connsiteY43" fmla="*/ 129490 h 757168"/>
                  <a:gd name="connsiteX44" fmla="*/ 5719429 w 12192000"/>
                  <a:gd name="connsiteY44" fmla="*/ 110099 h 757168"/>
                  <a:gd name="connsiteX45" fmla="*/ 5897895 w 12192000"/>
                  <a:gd name="connsiteY45" fmla="*/ 96368 h 757168"/>
                  <a:gd name="connsiteX46" fmla="*/ 6169957 w 12192000"/>
                  <a:gd name="connsiteY46" fmla="*/ 94411 h 757168"/>
                  <a:gd name="connsiteX47" fmla="*/ 6294827 w 12192000"/>
                  <a:gd name="connsiteY47" fmla="*/ 99236 h 757168"/>
                  <a:gd name="connsiteX48" fmla="*/ 6494261 w 12192000"/>
                  <a:gd name="connsiteY48" fmla="*/ 71724 h 757168"/>
                  <a:gd name="connsiteX49" fmla="*/ 6579627 w 12192000"/>
                  <a:gd name="connsiteY49" fmla="*/ 57883 h 757168"/>
                  <a:gd name="connsiteX50" fmla="*/ 6654800 w 12192000"/>
                  <a:gd name="connsiteY50" fmla="*/ 77086 h 757168"/>
                  <a:gd name="connsiteX51" fmla="*/ 6703059 w 12192000"/>
                  <a:gd name="connsiteY51" fmla="*/ 97166 h 757168"/>
                  <a:gd name="connsiteX52" fmla="*/ 6859445 w 12192000"/>
                  <a:gd name="connsiteY52" fmla="*/ 90481 h 757168"/>
                  <a:gd name="connsiteX53" fmla="*/ 7025414 w 12192000"/>
                  <a:gd name="connsiteY53" fmla="*/ 83536 h 757168"/>
                  <a:gd name="connsiteX54" fmla="*/ 7144137 w 12192000"/>
                  <a:gd name="connsiteY54" fmla="*/ 79264 h 757168"/>
                  <a:gd name="connsiteX55" fmla="*/ 7291235 w 12192000"/>
                  <a:gd name="connsiteY55" fmla="*/ 95367 h 757168"/>
                  <a:gd name="connsiteX56" fmla="*/ 7407395 w 12192000"/>
                  <a:gd name="connsiteY56" fmla="*/ 104888 h 757168"/>
                  <a:gd name="connsiteX57" fmla="*/ 7500837 w 12192000"/>
                  <a:gd name="connsiteY57" fmla="*/ 119515 h 757168"/>
                  <a:gd name="connsiteX58" fmla="*/ 7533567 w 12192000"/>
                  <a:gd name="connsiteY58" fmla="*/ 126955 h 757168"/>
                  <a:gd name="connsiteX59" fmla="*/ 7792910 w 12192000"/>
                  <a:gd name="connsiteY59" fmla="*/ 185188 h 757168"/>
                  <a:gd name="connsiteX60" fmla="*/ 8070699 w 12192000"/>
                  <a:gd name="connsiteY60" fmla="*/ 235423 h 757168"/>
                  <a:gd name="connsiteX61" fmla="*/ 8253177 w 12192000"/>
                  <a:gd name="connsiteY61" fmla="*/ 222473 h 757168"/>
                  <a:gd name="connsiteX62" fmla="*/ 8320683 w 12192000"/>
                  <a:gd name="connsiteY62" fmla="*/ 226393 h 757168"/>
                  <a:gd name="connsiteX63" fmla="*/ 8631438 w 12192000"/>
                  <a:gd name="connsiteY63" fmla="*/ 237528 h 757168"/>
                  <a:gd name="connsiteX64" fmla="*/ 8686410 w 12192000"/>
                  <a:gd name="connsiteY64" fmla="*/ 234877 h 757168"/>
                  <a:gd name="connsiteX65" fmla="*/ 8980658 w 12192000"/>
                  <a:gd name="connsiteY65" fmla="*/ 273001 h 757168"/>
                  <a:gd name="connsiteX66" fmla="*/ 9087625 w 12192000"/>
                  <a:gd name="connsiteY66" fmla="*/ 282423 h 757168"/>
                  <a:gd name="connsiteX67" fmla="*/ 9186017 w 12192000"/>
                  <a:gd name="connsiteY67" fmla="*/ 293875 h 757168"/>
                  <a:gd name="connsiteX68" fmla="*/ 9323931 w 12192000"/>
                  <a:gd name="connsiteY68" fmla="*/ 302628 h 757168"/>
                  <a:gd name="connsiteX69" fmla="*/ 9467213 w 12192000"/>
                  <a:gd name="connsiteY69" fmla="*/ 307275 h 757168"/>
                  <a:gd name="connsiteX70" fmla="*/ 9626826 w 12192000"/>
                  <a:gd name="connsiteY70" fmla="*/ 316213 h 757168"/>
                  <a:gd name="connsiteX71" fmla="*/ 9689696 w 12192000"/>
                  <a:gd name="connsiteY71" fmla="*/ 324467 h 757168"/>
                  <a:gd name="connsiteX72" fmla="*/ 9860526 w 12192000"/>
                  <a:gd name="connsiteY72" fmla="*/ 329986 h 757168"/>
                  <a:gd name="connsiteX73" fmla="*/ 9949775 w 12192000"/>
                  <a:gd name="connsiteY73" fmla="*/ 340386 h 757168"/>
                  <a:gd name="connsiteX74" fmla="*/ 10097252 w 12192000"/>
                  <a:gd name="connsiteY74" fmla="*/ 349262 h 757168"/>
                  <a:gd name="connsiteX75" fmla="*/ 10145261 w 12192000"/>
                  <a:gd name="connsiteY75" fmla="*/ 353113 h 757168"/>
                  <a:gd name="connsiteX76" fmla="*/ 10188159 w 12192000"/>
                  <a:gd name="connsiteY76" fmla="*/ 356124 h 757168"/>
                  <a:gd name="connsiteX77" fmla="*/ 10336144 w 12192000"/>
                  <a:gd name="connsiteY77" fmla="*/ 348235 h 757168"/>
                  <a:gd name="connsiteX78" fmla="*/ 10466847 w 12192000"/>
                  <a:gd name="connsiteY78" fmla="*/ 354131 h 757168"/>
                  <a:gd name="connsiteX79" fmla="*/ 10696514 w 12192000"/>
                  <a:gd name="connsiteY79" fmla="*/ 353575 h 757168"/>
                  <a:gd name="connsiteX80" fmla="*/ 10746932 w 12192000"/>
                  <a:gd name="connsiteY80" fmla="*/ 360606 h 757168"/>
                  <a:gd name="connsiteX81" fmla="*/ 10905388 w 12192000"/>
                  <a:gd name="connsiteY81" fmla="*/ 370627 h 757168"/>
                  <a:gd name="connsiteX82" fmla="*/ 10995602 w 12192000"/>
                  <a:gd name="connsiteY82" fmla="*/ 376691 h 757168"/>
                  <a:gd name="connsiteX83" fmla="*/ 11107647 w 12192000"/>
                  <a:gd name="connsiteY83" fmla="*/ 373405 h 757168"/>
                  <a:gd name="connsiteX84" fmla="*/ 11302440 w 12192000"/>
                  <a:gd name="connsiteY84" fmla="*/ 364156 h 757168"/>
                  <a:gd name="connsiteX85" fmla="*/ 11353613 w 12192000"/>
                  <a:gd name="connsiteY85" fmla="*/ 363785 h 757168"/>
                  <a:gd name="connsiteX86" fmla="*/ 11447323 w 12192000"/>
                  <a:gd name="connsiteY86" fmla="*/ 359346 h 757168"/>
                  <a:gd name="connsiteX87" fmla="*/ 11464292 w 12192000"/>
                  <a:gd name="connsiteY87" fmla="*/ 358519 h 757168"/>
                  <a:gd name="connsiteX88" fmla="*/ 11607560 w 12192000"/>
                  <a:gd name="connsiteY88" fmla="*/ 342370 h 757168"/>
                  <a:gd name="connsiteX89" fmla="*/ 11681426 w 12192000"/>
                  <a:gd name="connsiteY89" fmla="*/ 344335 h 757168"/>
                  <a:gd name="connsiteX90" fmla="*/ 11893565 w 12192000"/>
                  <a:gd name="connsiteY90" fmla="*/ 355261 h 757168"/>
                  <a:gd name="connsiteX91" fmla="*/ 11983290 w 12192000"/>
                  <a:gd name="connsiteY91" fmla="*/ 363588 h 757168"/>
                  <a:gd name="connsiteX92" fmla="*/ 12192000 w 12192000"/>
                  <a:gd name="connsiteY92" fmla="*/ 388018 h 757168"/>
                  <a:gd name="connsiteX93" fmla="*/ 12192000 w 12192000"/>
                  <a:gd name="connsiteY93" fmla="*/ 577115 h 757168"/>
                  <a:gd name="connsiteX94" fmla="*/ 12157329 w 12192000"/>
                  <a:gd name="connsiteY94" fmla="*/ 588862 h 757168"/>
                  <a:gd name="connsiteX95" fmla="*/ 12066948 w 12192000"/>
                  <a:gd name="connsiteY95" fmla="*/ 586034 h 757168"/>
                  <a:gd name="connsiteX96" fmla="*/ 11911344 w 12192000"/>
                  <a:gd name="connsiteY96" fmla="*/ 521599 h 757168"/>
                  <a:gd name="connsiteX97" fmla="*/ 11847823 w 12192000"/>
                  <a:gd name="connsiteY97" fmla="*/ 511785 h 757168"/>
                  <a:gd name="connsiteX98" fmla="*/ 11737547 w 12192000"/>
                  <a:gd name="connsiteY98" fmla="*/ 502380 h 757168"/>
                  <a:gd name="connsiteX99" fmla="*/ 11636052 w 12192000"/>
                  <a:gd name="connsiteY99" fmla="*/ 514993 h 757168"/>
                  <a:gd name="connsiteX100" fmla="*/ 11394706 w 12192000"/>
                  <a:gd name="connsiteY100" fmla="*/ 590867 h 757168"/>
                  <a:gd name="connsiteX101" fmla="*/ 11354978 w 12192000"/>
                  <a:gd name="connsiteY101" fmla="*/ 597561 h 757168"/>
                  <a:gd name="connsiteX102" fmla="*/ 11285306 w 12192000"/>
                  <a:gd name="connsiteY102" fmla="*/ 599825 h 757168"/>
                  <a:gd name="connsiteX103" fmla="*/ 11008528 w 12192000"/>
                  <a:gd name="connsiteY103" fmla="*/ 656670 h 757168"/>
                  <a:gd name="connsiteX104" fmla="*/ 10948735 w 12192000"/>
                  <a:gd name="connsiteY104" fmla="*/ 652964 h 757168"/>
                  <a:gd name="connsiteX105" fmla="*/ 10850698 w 12192000"/>
                  <a:gd name="connsiteY105" fmla="*/ 641721 h 757168"/>
                  <a:gd name="connsiteX106" fmla="*/ 10744026 w 12192000"/>
                  <a:gd name="connsiteY106" fmla="*/ 647769 h 757168"/>
                  <a:gd name="connsiteX107" fmla="*/ 10666160 w 12192000"/>
                  <a:gd name="connsiteY107" fmla="*/ 651891 h 757168"/>
                  <a:gd name="connsiteX108" fmla="*/ 10450521 w 12192000"/>
                  <a:gd name="connsiteY108" fmla="*/ 616552 h 757168"/>
                  <a:gd name="connsiteX109" fmla="*/ 10271192 w 12192000"/>
                  <a:gd name="connsiteY109" fmla="*/ 583498 h 757168"/>
                  <a:gd name="connsiteX110" fmla="*/ 10246067 w 12192000"/>
                  <a:gd name="connsiteY110" fmla="*/ 585423 h 757168"/>
                  <a:gd name="connsiteX111" fmla="*/ 10005027 w 12192000"/>
                  <a:gd name="connsiteY111" fmla="*/ 592252 h 757168"/>
                  <a:gd name="connsiteX112" fmla="*/ 9898681 w 12192000"/>
                  <a:gd name="connsiteY112" fmla="*/ 613195 h 757168"/>
                  <a:gd name="connsiteX113" fmla="*/ 9753225 w 12192000"/>
                  <a:gd name="connsiteY113" fmla="*/ 629038 h 757168"/>
                  <a:gd name="connsiteX114" fmla="*/ 9591376 w 12192000"/>
                  <a:gd name="connsiteY114" fmla="*/ 648601 h 757168"/>
                  <a:gd name="connsiteX115" fmla="*/ 9472860 w 12192000"/>
                  <a:gd name="connsiteY115" fmla="*/ 655936 h 757168"/>
                  <a:gd name="connsiteX116" fmla="*/ 9299788 w 12192000"/>
                  <a:gd name="connsiteY116" fmla="*/ 636945 h 757168"/>
                  <a:gd name="connsiteX117" fmla="*/ 9264605 w 12192000"/>
                  <a:gd name="connsiteY117" fmla="*/ 627087 h 757168"/>
                  <a:gd name="connsiteX118" fmla="*/ 8926435 w 12192000"/>
                  <a:gd name="connsiteY118" fmla="*/ 549269 h 757168"/>
                  <a:gd name="connsiteX119" fmla="*/ 8698934 w 12192000"/>
                  <a:gd name="connsiteY119" fmla="*/ 536583 h 757168"/>
                  <a:gd name="connsiteX120" fmla="*/ 8622862 w 12192000"/>
                  <a:gd name="connsiteY120" fmla="*/ 541563 h 757168"/>
                  <a:gd name="connsiteX121" fmla="*/ 8482784 w 12192000"/>
                  <a:gd name="connsiteY121" fmla="*/ 574094 h 757168"/>
                  <a:gd name="connsiteX122" fmla="*/ 8421565 w 12192000"/>
                  <a:gd name="connsiteY122" fmla="*/ 576610 h 757168"/>
                  <a:gd name="connsiteX123" fmla="*/ 8313469 w 12192000"/>
                  <a:gd name="connsiteY123" fmla="*/ 574762 h 757168"/>
                  <a:gd name="connsiteX124" fmla="*/ 8079520 w 12192000"/>
                  <a:gd name="connsiteY124" fmla="*/ 558685 h 757168"/>
                  <a:gd name="connsiteX125" fmla="*/ 7773327 w 12192000"/>
                  <a:gd name="connsiteY125" fmla="*/ 558854 h 757168"/>
                  <a:gd name="connsiteX126" fmla="*/ 7652477 w 12192000"/>
                  <a:gd name="connsiteY126" fmla="*/ 547561 h 757168"/>
                  <a:gd name="connsiteX127" fmla="*/ 7522274 w 12192000"/>
                  <a:gd name="connsiteY127" fmla="*/ 532150 h 757168"/>
                  <a:gd name="connsiteX128" fmla="*/ 7484080 w 12192000"/>
                  <a:gd name="connsiteY128" fmla="*/ 530532 h 757168"/>
                  <a:gd name="connsiteX129" fmla="*/ 7282277 w 12192000"/>
                  <a:gd name="connsiteY129" fmla="*/ 540177 h 757168"/>
                  <a:gd name="connsiteX130" fmla="*/ 7235690 w 12192000"/>
                  <a:gd name="connsiteY130" fmla="*/ 551282 h 757168"/>
                  <a:gd name="connsiteX131" fmla="*/ 7116339 w 12192000"/>
                  <a:gd name="connsiteY131" fmla="*/ 539494 h 757168"/>
                  <a:gd name="connsiteX132" fmla="*/ 7011067 w 12192000"/>
                  <a:gd name="connsiteY132" fmla="*/ 511848 h 757168"/>
                  <a:gd name="connsiteX133" fmla="*/ 6403234 w 12192000"/>
                  <a:gd name="connsiteY133" fmla="*/ 432296 h 757168"/>
                  <a:gd name="connsiteX134" fmla="*/ 6036273 w 12192000"/>
                  <a:gd name="connsiteY134" fmla="*/ 412301 h 757168"/>
                  <a:gd name="connsiteX135" fmla="*/ 5780467 w 12192000"/>
                  <a:gd name="connsiteY135" fmla="*/ 377910 h 757168"/>
                  <a:gd name="connsiteX136" fmla="*/ 5739051 w 12192000"/>
                  <a:gd name="connsiteY136" fmla="*/ 353609 h 757168"/>
                  <a:gd name="connsiteX137" fmla="*/ 5583566 w 12192000"/>
                  <a:gd name="connsiteY137" fmla="*/ 321995 h 757168"/>
                  <a:gd name="connsiteX138" fmla="*/ 5432030 w 12192000"/>
                  <a:gd name="connsiteY138" fmla="*/ 362512 h 757168"/>
                  <a:gd name="connsiteX139" fmla="*/ 5241398 w 12192000"/>
                  <a:gd name="connsiteY139" fmla="*/ 425781 h 757168"/>
                  <a:gd name="connsiteX140" fmla="*/ 5139710 w 12192000"/>
                  <a:gd name="connsiteY140" fmla="*/ 421022 h 757168"/>
                  <a:gd name="connsiteX141" fmla="*/ 4929402 w 12192000"/>
                  <a:gd name="connsiteY141" fmla="*/ 424310 h 757168"/>
                  <a:gd name="connsiteX142" fmla="*/ 4782793 w 12192000"/>
                  <a:gd name="connsiteY142" fmla="*/ 441046 h 757168"/>
                  <a:gd name="connsiteX143" fmla="*/ 4577594 w 12192000"/>
                  <a:gd name="connsiteY143" fmla="*/ 459290 h 757168"/>
                  <a:gd name="connsiteX144" fmla="*/ 4500826 w 12192000"/>
                  <a:gd name="connsiteY144" fmla="*/ 470529 h 757168"/>
                  <a:gd name="connsiteX145" fmla="*/ 4317973 w 12192000"/>
                  <a:gd name="connsiteY145" fmla="*/ 483649 h 757168"/>
                  <a:gd name="connsiteX146" fmla="*/ 4166722 w 12192000"/>
                  <a:gd name="connsiteY146" fmla="*/ 490602 h 757168"/>
                  <a:gd name="connsiteX147" fmla="*/ 4042814 w 12192000"/>
                  <a:gd name="connsiteY147" fmla="*/ 530660 h 757168"/>
                  <a:gd name="connsiteX148" fmla="*/ 4002653 w 12192000"/>
                  <a:gd name="connsiteY148" fmla="*/ 552594 h 757168"/>
                  <a:gd name="connsiteX149" fmla="*/ 3969549 w 12192000"/>
                  <a:gd name="connsiteY149" fmla="*/ 566312 h 757168"/>
                  <a:gd name="connsiteX150" fmla="*/ 3821685 w 12192000"/>
                  <a:gd name="connsiteY150" fmla="*/ 649183 h 757168"/>
                  <a:gd name="connsiteX151" fmla="*/ 3805138 w 12192000"/>
                  <a:gd name="connsiteY151" fmla="*/ 655947 h 757168"/>
                  <a:gd name="connsiteX152" fmla="*/ 3609177 w 12192000"/>
                  <a:gd name="connsiteY152" fmla="*/ 687459 h 757168"/>
                  <a:gd name="connsiteX153" fmla="*/ 3539727 w 12192000"/>
                  <a:gd name="connsiteY153" fmla="*/ 706521 h 757168"/>
                  <a:gd name="connsiteX154" fmla="*/ 3396572 w 12192000"/>
                  <a:gd name="connsiteY154" fmla="*/ 755681 h 757168"/>
                  <a:gd name="connsiteX155" fmla="*/ 3341054 w 12192000"/>
                  <a:gd name="connsiteY155" fmla="*/ 754679 h 757168"/>
                  <a:gd name="connsiteX156" fmla="*/ 3138775 w 12192000"/>
                  <a:gd name="connsiteY156" fmla="*/ 710120 h 757168"/>
                  <a:gd name="connsiteX157" fmla="*/ 3037283 w 12192000"/>
                  <a:gd name="connsiteY157" fmla="*/ 666453 h 757168"/>
                  <a:gd name="connsiteX158" fmla="*/ 3002117 w 12192000"/>
                  <a:gd name="connsiteY158" fmla="*/ 649347 h 757168"/>
                  <a:gd name="connsiteX159" fmla="*/ 2747294 w 12192000"/>
                  <a:gd name="connsiteY159" fmla="*/ 652400 h 757168"/>
                  <a:gd name="connsiteX160" fmla="*/ 2676273 w 12192000"/>
                  <a:gd name="connsiteY160" fmla="*/ 652304 h 757168"/>
                  <a:gd name="connsiteX161" fmla="*/ 2432360 w 12192000"/>
                  <a:gd name="connsiteY161" fmla="*/ 657836 h 757168"/>
                  <a:gd name="connsiteX162" fmla="*/ 2382311 w 12192000"/>
                  <a:gd name="connsiteY162" fmla="*/ 650824 h 757168"/>
                  <a:gd name="connsiteX163" fmla="*/ 2055134 w 12192000"/>
                  <a:gd name="connsiteY163" fmla="*/ 630053 h 757168"/>
                  <a:gd name="connsiteX164" fmla="*/ 2031829 w 12192000"/>
                  <a:gd name="connsiteY164" fmla="*/ 639324 h 757168"/>
                  <a:gd name="connsiteX165" fmla="*/ 1912764 w 12192000"/>
                  <a:gd name="connsiteY165" fmla="*/ 664183 h 757168"/>
                  <a:gd name="connsiteX166" fmla="*/ 1755637 w 12192000"/>
                  <a:gd name="connsiteY166" fmla="*/ 663960 h 757168"/>
                  <a:gd name="connsiteX167" fmla="*/ 1727159 w 12192000"/>
                  <a:gd name="connsiteY167" fmla="*/ 659605 h 757168"/>
                  <a:gd name="connsiteX168" fmla="*/ 1622470 w 12192000"/>
                  <a:gd name="connsiteY168" fmla="*/ 634850 h 757168"/>
                  <a:gd name="connsiteX169" fmla="*/ 1385955 w 12192000"/>
                  <a:gd name="connsiteY169" fmla="*/ 604522 h 757168"/>
                  <a:gd name="connsiteX170" fmla="*/ 1340055 w 12192000"/>
                  <a:gd name="connsiteY170" fmla="*/ 595629 h 757168"/>
                  <a:gd name="connsiteX171" fmla="*/ 1257271 w 12192000"/>
                  <a:gd name="connsiteY171" fmla="*/ 581180 h 757168"/>
                  <a:gd name="connsiteX172" fmla="*/ 1031914 w 12192000"/>
                  <a:gd name="connsiteY172" fmla="*/ 562692 h 757168"/>
                  <a:gd name="connsiteX173" fmla="*/ 922031 w 12192000"/>
                  <a:gd name="connsiteY173" fmla="*/ 566853 h 757168"/>
                  <a:gd name="connsiteX174" fmla="*/ 873250 w 12192000"/>
                  <a:gd name="connsiteY174" fmla="*/ 563724 h 757168"/>
                  <a:gd name="connsiteX175" fmla="*/ 711627 w 12192000"/>
                  <a:gd name="connsiteY175" fmla="*/ 529880 h 757168"/>
                  <a:gd name="connsiteX176" fmla="*/ 311112 w 12192000"/>
                  <a:gd name="connsiteY176" fmla="*/ 525106 h 757168"/>
                  <a:gd name="connsiteX177" fmla="*/ 184145 w 12192000"/>
                  <a:gd name="connsiteY177" fmla="*/ 532188 h 757168"/>
                  <a:gd name="connsiteX178" fmla="*/ 116886 w 12192000"/>
                  <a:gd name="connsiteY178" fmla="*/ 530572 h 757168"/>
                  <a:gd name="connsiteX179" fmla="*/ 23941 w 12192000"/>
                  <a:gd name="connsiteY179" fmla="*/ 506433 h 757168"/>
                  <a:gd name="connsiteX180" fmla="*/ 0 w 12192000"/>
                  <a:gd name="connsiteY180" fmla="*/ 502149 h 75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2192000" h="757168">
                    <a:moveTo>
                      <a:pt x="0" y="0"/>
                    </a:moveTo>
                    <a:lnTo>
                      <a:pt x="41653" y="6945"/>
                    </a:lnTo>
                    <a:cubicBezTo>
                      <a:pt x="55151" y="9178"/>
                      <a:pt x="68996" y="11810"/>
                      <a:pt x="81317" y="15509"/>
                    </a:cubicBezTo>
                    <a:cubicBezTo>
                      <a:pt x="92911" y="18978"/>
                      <a:pt x="102562" y="24446"/>
                      <a:pt x="114150" y="28105"/>
                    </a:cubicBezTo>
                    <a:cubicBezTo>
                      <a:pt x="145644" y="37958"/>
                      <a:pt x="177914" y="47281"/>
                      <a:pt x="214865" y="58374"/>
                    </a:cubicBezTo>
                    <a:cubicBezTo>
                      <a:pt x="236680" y="42349"/>
                      <a:pt x="264438" y="53534"/>
                      <a:pt x="299237" y="63560"/>
                    </a:cubicBezTo>
                    <a:cubicBezTo>
                      <a:pt x="334763" y="73816"/>
                      <a:pt x="376093" y="78654"/>
                      <a:pt x="415570" y="83774"/>
                    </a:cubicBezTo>
                    <a:cubicBezTo>
                      <a:pt x="487949" y="93100"/>
                      <a:pt x="560804" y="100354"/>
                      <a:pt x="633210" y="109108"/>
                    </a:cubicBezTo>
                    <a:cubicBezTo>
                      <a:pt x="648566" y="111058"/>
                      <a:pt x="666073" y="114072"/>
                      <a:pt x="677567" y="119446"/>
                    </a:cubicBezTo>
                    <a:cubicBezTo>
                      <a:pt x="756262" y="155621"/>
                      <a:pt x="853422" y="169678"/>
                      <a:pt x="946429" y="171502"/>
                    </a:cubicBezTo>
                    <a:cubicBezTo>
                      <a:pt x="1019582" y="173044"/>
                      <a:pt x="1091239" y="175083"/>
                      <a:pt x="1163367" y="182106"/>
                    </a:cubicBezTo>
                    <a:cubicBezTo>
                      <a:pt x="1168863" y="182586"/>
                      <a:pt x="1176224" y="182589"/>
                      <a:pt x="1180337" y="181279"/>
                    </a:cubicBezTo>
                    <a:cubicBezTo>
                      <a:pt x="1205822" y="172503"/>
                      <a:pt x="1231920" y="173109"/>
                      <a:pt x="1263939" y="173070"/>
                    </a:cubicBezTo>
                    <a:cubicBezTo>
                      <a:pt x="1309211" y="172961"/>
                      <a:pt x="1350592" y="176848"/>
                      <a:pt x="1392213" y="183225"/>
                    </a:cubicBezTo>
                    <a:cubicBezTo>
                      <a:pt x="1422516" y="187866"/>
                      <a:pt x="1453010" y="195759"/>
                      <a:pt x="1479752" y="205174"/>
                    </a:cubicBezTo>
                    <a:cubicBezTo>
                      <a:pt x="1516962" y="218381"/>
                      <a:pt x="1553071" y="224660"/>
                      <a:pt x="1589813" y="211706"/>
                    </a:cubicBezTo>
                    <a:cubicBezTo>
                      <a:pt x="1629541" y="197953"/>
                      <a:pt x="1673292" y="205778"/>
                      <a:pt x="1716264" y="207459"/>
                    </a:cubicBezTo>
                    <a:cubicBezTo>
                      <a:pt x="1734988" y="208248"/>
                      <a:pt x="1754789" y="209668"/>
                      <a:pt x="1772900" y="208137"/>
                    </a:cubicBezTo>
                    <a:cubicBezTo>
                      <a:pt x="1825381" y="203828"/>
                      <a:pt x="1876222" y="195808"/>
                      <a:pt x="1929319" y="193822"/>
                    </a:cubicBezTo>
                    <a:cubicBezTo>
                      <a:pt x="1958819" y="192698"/>
                      <a:pt x="1991232" y="199166"/>
                      <a:pt x="2021514" y="204186"/>
                    </a:cubicBezTo>
                    <a:cubicBezTo>
                      <a:pt x="2052154" y="209417"/>
                      <a:pt x="2082323" y="216530"/>
                      <a:pt x="2111753" y="223797"/>
                    </a:cubicBezTo>
                    <a:cubicBezTo>
                      <a:pt x="2131736" y="228659"/>
                      <a:pt x="2153567" y="233429"/>
                      <a:pt x="2169356" y="241125"/>
                    </a:cubicBezTo>
                    <a:cubicBezTo>
                      <a:pt x="2205243" y="258649"/>
                      <a:pt x="2242901" y="263295"/>
                      <a:pt x="2286638" y="257382"/>
                    </a:cubicBezTo>
                    <a:cubicBezTo>
                      <a:pt x="2293313" y="256396"/>
                      <a:pt x="2301018" y="256799"/>
                      <a:pt x="2308368" y="256995"/>
                    </a:cubicBezTo>
                    <a:cubicBezTo>
                      <a:pt x="2426026" y="259155"/>
                      <a:pt x="2543593" y="262834"/>
                      <a:pt x="2660621" y="262863"/>
                    </a:cubicBezTo>
                    <a:cubicBezTo>
                      <a:pt x="2708088" y="262871"/>
                      <a:pt x="2754165" y="254412"/>
                      <a:pt x="2801134" y="250006"/>
                    </a:cubicBezTo>
                    <a:cubicBezTo>
                      <a:pt x="2810748" y="249174"/>
                      <a:pt x="2821504" y="247638"/>
                      <a:pt x="2830994" y="249091"/>
                    </a:cubicBezTo>
                    <a:cubicBezTo>
                      <a:pt x="2934354" y="264045"/>
                      <a:pt x="3032340" y="255254"/>
                      <a:pt x="3129084" y="242009"/>
                    </a:cubicBezTo>
                    <a:cubicBezTo>
                      <a:pt x="3139090" y="240625"/>
                      <a:pt x="3151170" y="241831"/>
                      <a:pt x="3162162" y="242789"/>
                    </a:cubicBezTo>
                    <a:cubicBezTo>
                      <a:pt x="3192925" y="245736"/>
                      <a:pt x="3225969" y="254145"/>
                      <a:pt x="3254072" y="251612"/>
                    </a:cubicBezTo>
                    <a:cubicBezTo>
                      <a:pt x="3328782" y="244461"/>
                      <a:pt x="3402881" y="234992"/>
                      <a:pt x="3473491" y="221903"/>
                    </a:cubicBezTo>
                    <a:cubicBezTo>
                      <a:pt x="3545212" y="208683"/>
                      <a:pt x="3611651" y="197856"/>
                      <a:pt x="3691860" y="219228"/>
                    </a:cubicBezTo>
                    <a:cubicBezTo>
                      <a:pt x="3725977" y="228268"/>
                      <a:pt x="3771754" y="225515"/>
                      <a:pt x="3811494" y="225691"/>
                    </a:cubicBezTo>
                    <a:cubicBezTo>
                      <a:pt x="3840564" y="225687"/>
                      <a:pt x="3868906" y="218586"/>
                      <a:pt x="3897533" y="220087"/>
                    </a:cubicBezTo>
                    <a:cubicBezTo>
                      <a:pt x="3973874" y="224087"/>
                      <a:pt x="4042293" y="217563"/>
                      <a:pt x="4109430" y="200477"/>
                    </a:cubicBezTo>
                    <a:cubicBezTo>
                      <a:pt x="4135544" y="193834"/>
                      <a:pt x="4175268" y="201258"/>
                      <a:pt x="4208772" y="200914"/>
                    </a:cubicBezTo>
                    <a:cubicBezTo>
                      <a:pt x="4244136" y="200288"/>
                      <a:pt x="4280583" y="199908"/>
                      <a:pt x="4314641" y="196159"/>
                    </a:cubicBezTo>
                    <a:cubicBezTo>
                      <a:pt x="4402743" y="186278"/>
                      <a:pt x="4489848" y="174436"/>
                      <a:pt x="4577622" y="163774"/>
                    </a:cubicBezTo>
                    <a:cubicBezTo>
                      <a:pt x="4649843" y="154967"/>
                      <a:pt x="4719794" y="168553"/>
                      <a:pt x="4790345" y="177592"/>
                    </a:cubicBezTo>
                    <a:cubicBezTo>
                      <a:pt x="4834576" y="183345"/>
                      <a:pt x="4875614" y="193701"/>
                      <a:pt x="4926164" y="184139"/>
                    </a:cubicBezTo>
                    <a:cubicBezTo>
                      <a:pt x="4974485" y="175032"/>
                      <a:pt x="5034899" y="180870"/>
                      <a:pt x="5088812" y="177401"/>
                    </a:cubicBezTo>
                    <a:cubicBezTo>
                      <a:pt x="5134238" y="174439"/>
                      <a:pt x="5178353" y="168165"/>
                      <a:pt x="5222466" y="162082"/>
                    </a:cubicBezTo>
                    <a:cubicBezTo>
                      <a:pt x="5282519" y="153783"/>
                      <a:pt x="5341864" y="144876"/>
                      <a:pt x="5406528" y="153987"/>
                    </a:cubicBezTo>
                    <a:cubicBezTo>
                      <a:pt x="5479960" y="164323"/>
                      <a:pt x="5531876" y="142624"/>
                      <a:pt x="5590716" y="129490"/>
                    </a:cubicBezTo>
                    <a:cubicBezTo>
                      <a:pt x="5631296" y="120553"/>
                      <a:pt x="5675395" y="114659"/>
                      <a:pt x="5719429" y="110099"/>
                    </a:cubicBezTo>
                    <a:cubicBezTo>
                      <a:pt x="5778247" y="104215"/>
                      <a:pt x="5838715" y="102042"/>
                      <a:pt x="5897895" y="96368"/>
                    </a:cubicBezTo>
                    <a:cubicBezTo>
                      <a:pt x="5987399" y="87895"/>
                      <a:pt x="6077855" y="82333"/>
                      <a:pt x="6169957" y="94411"/>
                    </a:cubicBezTo>
                    <a:cubicBezTo>
                      <a:pt x="6212360" y="99875"/>
                      <a:pt x="6252010" y="101763"/>
                      <a:pt x="6294827" y="99236"/>
                    </a:cubicBezTo>
                    <a:cubicBezTo>
                      <a:pt x="6364965" y="95091"/>
                      <a:pt x="6436581" y="97891"/>
                      <a:pt x="6494261" y="71724"/>
                    </a:cubicBezTo>
                    <a:cubicBezTo>
                      <a:pt x="6514615" y="62488"/>
                      <a:pt x="6550354" y="61691"/>
                      <a:pt x="6579627" y="57883"/>
                    </a:cubicBezTo>
                    <a:cubicBezTo>
                      <a:pt x="6613354" y="53353"/>
                      <a:pt x="6637770" y="57878"/>
                      <a:pt x="6654800" y="77086"/>
                    </a:cubicBezTo>
                    <a:cubicBezTo>
                      <a:pt x="6662444" y="85688"/>
                      <a:pt x="6685147" y="94892"/>
                      <a:pt x="6703059" y="97166"/>
                    </a:cubicBezTo>
                    <a:cubicBezTo>
                      <a:pt x="6756799" y="103989"/>
                      <a:pt x="6806654" y="100687"/>
                      <a:pt x="6859445" y="90481"/>
                    </a:cubicBezTo>
                    <a:cubicBezTo>
                      <a:pt x="6908894" y="80861"/>
                      <a:pt x="6969747" y="85387"/>
                      <a:pt x="7025414" y="83536"/>
                    </a:cubicBezTo>
                    <a:cubicBezTo>
                      <a:pt x="7064862" y="82168"/>
                      <a:pt x="7104501" y="77186"/>
                      <a:pt x="7144137" y="79264"/>
                    </a:cubicBezTo>
                    <a:cubicBezTo>
                      <a:pt x="7193316" y="81841"/>
                      <a:pt x="7241809" y="90488"/>
                      <a:pt x="7291235" y="95367"/>
                    </a:cubicBezTo>
                    <a:cubicBezTo>
                      <a:pt x="7329668" y="99288"/>
                      <a:pt x="7368978" y="100585"/>
                      <a:pt x="7407395" y="104888"/>
                    </a:cubicBezTo>
                    <a:cubicBezTo>
                      <a:pt x="7438868" y="108256"/>
                      <a:pt x="7469832" y="114265"/>
                      <a:pt x="7500837" y="119515"/>
                    </a:cubicBezTo>
                    <a:cubicBezTo>
                      <a:pt x="7512146" y="121444"/>
                      <a:pt x="7523255" y="127178"/>
                      <a:pt x="7533567" y="126955"/>
                    </a:cubicBezTo>
                    <a:cubicBezTo>
                      <a:pt x="7636025" y="124121"/>
                      <a:pt x="7707510" y="164497"/>
                      <a:pt x="7792910" y="185188"/>
                    </a:cubicBezTo>
                    <a:cubicBezTo>
                      <a:pt x="7882663" y="207063"/>
                      <a:pt x="7969001" y="237914"/>
                      <a:pt x="8070699" y="235423"/>
                    </a:cubicBezTo>
                    <a:cubicBezTo>
                      <a:pt x="8132239" y="233879"/>
                      <a:pt x="8191903" y="225939"/>
                      <a:pt x="8253177" y="222473"/>
                    </a:cubicBezTo>
                    <a:cubicBezTo>
                      <a:pt x="8274949" y="221324"/>
                      <a:pt x="8299150" y="222976"/>
                      <a:pt x="8320683" y="226393"/>
                    </a:cubicBezTo>
                    <a:cubicBezTo>
                      <a:pt x="8424731" y="242340"/>
                      <a:pt x="8527777" y="249266"/>
                      <a:pt x="8631438" y="237528"/>
                    </a:cubicBezTo>
                    <a:cubicBezTo>
                      <a:pt x="8649201" y="235596"/>
                      <a:pt x="8668058" y="233915"/>
                      <a:pt x="8686410" y="234877"/>
                    </a:cubicBezTo>
                    <a:cubicBezTo>
                      <a:pt x="8786966" y="240146"/>
                      <a:pt x="8885480" y="249315"/>
                      <a:pt x="8980658" y="273001"/>
                    </a:cubicBezTo>
                    <a:cubicBezTo>
                      <a:pt x="9012626" y="280972"/>
                      <a:pt x="9052108" y="279035"/>
                      <a:pt x="9087625" y="282423"/>
                    </a:cubicBezTo>
                    <a:cubicBezTo>
                      <a:pt x="9120583" y="285484"/>
                      <a:pt x="9154319" y="287825"/>
                      <a:pt x="9186017" y="293875"/>
                    </a:cubicBezTo>
                    <a:cubicBezTo>
                      <a:pt x="9232288" y="302785"/>
                      <a:pt x="9275554" y="305815"/>
                      <a:pt x="9323931" y="302628"/>
                    </a:cubicBezTo>
                    <a:cubicBezTo>
                      <a:pt x="9370084" y="299705"/>
                      <a:pt x="9419491" y="304964"/>
                      <a:pt x="9467213" y="307275"/>
                    </a:cubicBezTo>
                    <a:cubicBezTo>
                      <a:pt x="9520438" y="309874"/>
                      <a:pt x="9573661" y="312473"/>
                      <a:pt x="9626826" y="316213"/>
                    </a:cubicBezTo>
                    <a:cubicBezTo>
                      <a:pt x="9648094" y="317708"/>
                      <a:pt x="9671915" y="326588"/>
                      <a:pt x="9689696" y="324467"/>
                    </a:cubicBezTo>
                    <a:cubicBezTo>
                      <a:pt x="9747117" y="317175"/>
                      <a:pt x="9803355" y="332523"/>
                      <a:pt x="9860526" y="329986"/>
                    </a:cubicBezTo>
                    <a:cubicBezTo>
                      <a:pt x="9888572" y="328594"/>
                      <a:pt x="9919723" y="338048"/>
                      <a:pt x="9949775" y="340386"/>
                    </a:cubicBezTo>
                    <a:cubicBezTo>
                      <a:pt x="9998886" y="344296"/>
                      <a:pt x="10048092" y="346302"/>
                      <a:pt x="10097252" y="349262"/>
                    </a:cubicBezTo>
                    <a:cubicBezTo>
                      <a:pt x="10113390" y="350297"/>
                      <a:pt x="10129133" y="351886"/>
                      <a:pt x="10145261" y="353113"/>
                    </a:cubicBezTo>
                    <a:cubicBezTo>
                      <a:pt x="10159555" y="354243"/>
                      <a:pt x="10174512" y="356743"/>
                      <a:pt x="10188159" y="356124"/>
                    </a:cubicBezTo>
                    <a:cubicBezTo>
                      <a:pt x="10237589" y="353944"/>
                      <a:pt x="10286441" y="348682"/>
                      <a:pt x="10336144" y="348235"/>
                    </a:cubicBezTo>
                    <a:cubicBezTo>
                      <a:pt x="10379222" y="347822"/>
                      <a:pt x="10423443" y="353764"/>
                      <a:pt x="10466847" y="354131"/>
                    </a:cubicBezTo>
                    <a:cubicBezTo>
                      <a:pt x="10543353" y="354898"/>
                      <a:pt x="10619988" y="353190"/>
                      <a:pt x="10696514" y="353575"/>
                    </a:cubicBezTo>
                    <a:cubicBezTo>
                      <a:pt x="10713071" y="353680"/>
                      <a:pt x="10730069" y="359342"/>
                      <a:pt x="10746932" y="360606"/>
                    </a:cubicBezTo>
                    <a:cubicBezTo>
                      <a:pt x="10799731" y="364326"/>
                      <a:pt x="10852569" y="367289"/>
                      <a:pt x="10905388" y="370627"/>
                    </a:cubicBezTo>
                    <a:cubicBezTo>
                      <a:pt x="10935470" y="372396"/>
                      <a:pt x="10965963" y="373421"/>
                      <a:pt x="10995602" y="376691"/>
                    </a:cubicBezTo>
                    <a:cubicBezTo>
                      <a:pt x="11034750" y="381032"/>
                      <a:pt x="11070168" y="386324"/>
                      <a:pt x="11107647" y="373405"/>
                    </a:cubicBezTo>
                    <a:cubicBezTo>
                      <a:pt x="11165372" y="353347"/>
                      <a:pt x="11236837" y="366060"/>
                      <a:pt x="11302440" y="364156"/>
                    </a:cubicBezTo>
                    <a:cubicBezTo>
                      <a:pt x="11319394" y="363708"/>
                      <a:pt x="11336655" y="364422"/>
                      <a:pt x="11353613" y="363785"/>
                    </a:cubicBezTo>
                    <a:cubicBezTo>
                      <a:pt x="11384961" y="362566"/>
                      <a:pt x="11415955" y="360947"/>
                      <a:pt x="11447323" y="359346"/>
                    </a:cubicBezTo>
                    <a:cubicBezTo>
                      <a:pt x="11452855" y="359066"/>
                      <a:pt x="11459104" y="359200"/>
                      <a:pt x="11464292" y="358519"/>
                    </a:cubicBezTo>
                    <a:cubicBezTo>
                      <a:pt x="11512058" y="353010"/>
                      <a:pt x="11559143" y="346321"/>
                      <a:pt x="11607560" y="342370"/>
                    </a:cubicBezTo>
                    <a:cubicBezTo>
                      <a:pt x="11631218" y="340368"/>
                      <a:pt x="11657295" y="341352"/>
                      <a:pt x="11681426" y="344335"/>
                    </a:cubicBezTo>
                    <a:cubicBezTo>
                      <a:pt x="11751997" y="352993"/>
                      <a:pt x="11821986" y="358760"/>
                      <a:pt x="11893565" y="355261"/>
                    </a:cubicBezTo>
                    <a:cubicBezTo>
                      <a:pt x="11921973" y="353889"/>
                      <a:pt x="11953288" y="360300"/>
                      <a:pt x="11983290" y="363588"/>
                    </a:cubicBezTo>
                    <a:lnTo>
                      <a:pt x="12192000" y="388018"/>
                    </a:lnTo>
                    <a:lnTo>
                      <a:pt x="12192000" y="577115"/>
                    </a:lnTo>
                    <a:lnTo>
                      <a:pt x="12157329" y="588862"/>
                    </a:lnTo>
                    <a:cubicBezTo>
                      <a:pt x="12118393" y="608572"/>
                      <a:pt x="12109715" y="605637"/>
                      <a:pt x="12066948" y="586034"/>
                    </a:cubicBezTo>
                    <a:cubicBezTo>
                      <a:pt x="12016991" y="563193"/>
                      <a:pt x="11965119" y="541779"/>
                      <a:pt x="11911344" y="521599"/>
                    </a:cubicBezTo>
                    <a:cubicBezTo>
                      <a:pt x="11894383" y="515178"/>
                      <a:pt x="11869417" y="514060"/>
                      <a:pt x="11847823" y="511785"/>
                    </a:cubicBezTo>
                    <a:cubicBezTo>
                      <a:pt x="11811233" y="507768"/>
                      <a:pt x="11773630" y="501982"/>
                      <a:pt x="11737547" y="502380"/>
                    </a:cubicBezTo>
                    <a:cubicBezTo>
                      <a:pt x="11702930" y="502855"/>
                      <a:pt x="11668388" y="508866"/>
                      <a:pt x="11636052" y="514993"/>
                    </a:cubicBezTo>
                    <a:cubicBezTo>
                      <a:pt x="11545722" y="532199"/>
                      <a:pt x="11462455" y="555118"/>
                      <a:pt x="11394706" y="590867"/>
                    </a:cubicBezTo>
                    <a:cubicBezTo>
                      <a:pt x="11385999" y="595562"/>
                      <a:pt x="11369016" y="596581"/>
                      <a:pt x="11354978" y="597561"/>
                    </a:cubicBezTo>
                    <a:cubicBezTo>
                      <a:pt x="11332076" y="599224"/>
                      <a:pt x="11308448" y="600655"/>
                      <a:pt x="11285306" y="599825"/>
                    </a:cubicBezTo>
                    <a:cubicBezTo>
                      <a:pt x="11172906" y="595841"/>
                      <a:pt x="11083430" y="617861"/>
                      <a:pt x="11008528" y="656670"/>
                    </a:cubicBezTo>
                    <a:cubicBezTo>
                      <a:pt x="10986971" y="667750"/>
                      <a:pt x="10970753" y="668236"/>
                      <a:pt x="10948735" y="652964"/>
                    </a:cubicBezTo>
                    <a:cubicBezTo>
                      <a:pt x="10923173" y="635218"/>
                      <a:pt x="10885031" y="639705"/>
                      <a:pt x="10850698" y="641721"/>
                    </a:cubicBezTo>
                    <a:cubicBezTo>
                      <a:pt x="10815269" y="643680"/>
                      <a:pt x="10779458" y="645811"/>
                      <a:pt x="10744026" y="647769"/>
                    </a:cubicBezTo>
                    <a:cubicBezTo>
                      <a:pt x="10717832" y="649066"/>
                      <a:pt x="10692021" y="650003"/>
                      <a:pt x="10666160" y="651891"/>
                    </a:cubicBezTo>
                    <a:cubicBezTo>
                      <a:pt x="10585627" y="657783"/>
                      <a:pt x="10513854" y="650969"/>
                      <a:pt x="10450521" y="616552"/>
                    </a:cubicBezTo>
                    <a:cubicBezTo>
                      <a:pt x="10402221" y="590175"/>
                      <a:pt x="10339099" y="579806"/>
                      <a:pt x="10271192" y="583498"/>
                    </a:cubicBezTo>
                    <a:cubicBezTo>
                      <a:pt x="10262701" y="584006"/>
                      <a:pt x="10251859" y="587254"/>
                      <a:pt x="10246067" y="585423"/>
                    </a:cubicBezTo>
                    <a:cubicBezTo>
                      <a:pt x="10158786" y="558528"/>
                      <a:pt x="10086634" y="594049"/>
                      <a:pt x="10005027" y="592252"/>
                    </a:cubicBezTo>
                    <a:cubicBezTo>
                      <a:pt x="9969004" y="591507"/>
                      <a:pt x="9931565" y="603664"/>
                      <a:pt x="9898681" y="613195"/>
                    </a:cubicBezTo>
                    <a:cubicBezTo>
                      <a:pt x="9853463" y="626281"/>
                      <a:pt x="9813049" y="639042"/>
                      <a:pt x="9753225" y="629038"/>
                    </a:cubicBezTo>
                    <a:cubicBezTo>
                      <a:pt x="9693404" y="618845"/>
                      <a:pt x="9637675" y="628898"/>
                      <a:pt x="9591376" y="648601"/>
                    </a:cubicBezTo>
                    <a:cubicBezTo>
                      <a:pt x="9556001" y="663537"/>
                      <a:pt x="9518120" y="663077"/>
                      <a:pt x="9472860" y="655936"/>
                    </a:cubicBezTo>
                    <a:cubicBezTo>
                      <a:pt x="9416283" y="647056"/>
                      <a:pt x="9357217" y="643578"/>
                      <a:pt x="9299788" y="636945"/>
                    </a:cubicBezTo>
                    <a:cubicBezTo>
                      <a:pt x="9287347" y="635531"/>
                      <a:pt x="9271710" y="632039"/>
                      <a:pt x="9264605" y="627087"/>
                    </a:cubicBezTo>
                    <a:cubicBezTo>
                      <a:pt x="9177661" y="565680"/>
                      <a:pt x="9051076" y="558473"/>
                      <a:pt x="8926435" y="549269"/>
                    </a:cubicBezTo>
                    <a:cubicBezTo>
                      <a:pt x="8850925" y="543595"/>
                      <a:pt x="8774954" y="539613"/>
                      <a:pt x="8698934" y="536583"/>
                    </a:cubicBezTo>
                    <a:cubicBezTo>
                      <a:pt x="8673232" y="535428"/>
                      <a:pt x="8645916" y="537050"/>
                      <a:pt x="8622862" y="541563"/>
                    </a:cubicBezTo>
                    <a:cubicBezTo>
                      <a:pt x="8574890" y="551069"/>
                      <a:pt x="8530403" y="564380"/>
                      <a:pt x="8482784" y="574094"/>
                    </a:cubicBezTo>
                    <a:cubicBezTo>
                      <a:pt x="8464923" y="577929"/>
                      <a:pt x="8442157" y="576927"/>
                      <a:pt x="8421565" y="576610"/>
                    </a:cubicBezTo>
                    <a:cubicBezTo>
                      <a:pt x="8385152" y="576229"/>
                      <a:pt x="8345023" y="569546"/>
                      <a:pt x="8313469" y="574762"/>
                    </a:cubicBezTo>
                    <a:cubicBezTo>
                      <a:pt x="8231431" y="588203"/>
                      <a:pt x="8155671" y="580227"/>
                      <a:pt x="8079520" y="558685"/>
                    </a:cubicBezTo>
                    <a:cubicBezTo>
                      <a:pt x="7972906" y="528487"/>
                      <a:pt x="7870782" y="525043"/>
                      <a:pt x="7773327" y="558854"/>
                    </a:cubicBezTo>
                    <a:cubicBezTo>
                      <a:pt x="7729470" y="574107"/>
                      <a:pt x="7688069" y="563543"/>
                      <a:pt x="7652477" y="547561"/>
                    </a:cubicBezTo>
                    <a:cubicBezTo>
                      <a:pt x="7611494" y="529005"/>
                      <a:pt x="7570974" y="522685"/>
                      <a:pt x="7522274" y="532150"/>
                    </a:cubicBezTo>
                    <a:cubicBezTo>
                      <a:pt x="7511488" y="534257"/>
                      <a:pt x="7496511" y="532136"/>
                      <a:pt x="7484080" y="530532"/>
                    </a:cubicBezTo>
                    <a:cubicBezTo>
                      <a:pt x="7413133" y="522044"/>
                      <a:pt x="7341987" y="510303"/>
                      <a:pt x="7282277" y="540177"/>
                    </a:cubicBezTo>
                    <a:cubicBezTo>
                      <a:pt x="7270558" y="546051"/>
                      <a:pt x="7251336" y="547713"/>
                      <a:pt x="7235690" y="551282"/>
                    </a:cubicBezTo>
                    <a:cubicBezTo>
                      <a:pt x="7170161" y="565782"/>
                      <a:pt x="7172820" y="564203"/>
                      <a:pt x="7116339" y="539494"/>
                    </a:cubicBezTo>
                    <a:cubicBezTo>
                      <a:pt x="7086841" y="526502"/>
                      <a:pt x="7045980" y="512724"/>
                      <a:pt x="7011067" y="511848"/>
                    </a:cubicBezTo>
                    <a:cubicBezTo>
                      <a:pt x="6800473" y="506533"/>
                      <a:pt x="6601893" y="468653"/>
                      <a:pt x="6403234" y="432296"/>
                    </a:cubicBezTo>
                    <a:cubicBezTo>
                      <a:pt x="6280760" y="409851"/>
                      <a:pt x="6160432" y="402592"/>
                      <a:pt x="6036273" y="412301"/>
                    </a:cubicBezTo>
                    <a:cubicBezTo>
                      <a:pt x="5946471" y="419425"/>
                      <a:pt x="5863077" y="395593"/>
                      <a:pt x="5780467" y="377910"/>
                    </a:cubicBezTo>
                    <a:cubicBezTo>
                      <a:pt x="5763357" y="374343"/>
                      <a:pt x="5747757" y="363033"/>
                      <a:pt x="5739051" y="353609"/>
                    </a:cubicBezTo>
                    <a:cubicBezTo>
                      <a:pt x="5707675" y="320294"/>
                      <a:pt x="5653252" y="312483"/>
                      <a:pt x="5583566" y="321995"/>
                    </a:cubicBezTo>
                    <a:cubicBezTo>
                      <a:pt x="5528347" y="329404"/>
                      <a:pt x="5477716" y="340486"/>
                      <a:pt x="5432030" y="362512"/>
                    </a:cubicBezTo>
                    <a:cubicBezTo>
                      <a:pt x="5378421" y="388318"/>
                      <a:pt x="5322767" y="418026"/>
                      <a:pt x="5241398" y="425781"/>
                    </a:cubicBezTo>
                    <a:cubicBezTo>
                      <a:pt x="5206262" y="429089"/>
                      <a:pt x="5176131" y="428273"/>
                      <a:pt x="5139710" y="421022"/>
                    </a:cubicBezTo>
                    <a:cubicBezTo>
                      <a:pt x="5069048" y="407018"/>
                      <a:pt x="4997864" y="396037"/>
                      <a:pt x="4929402" y="424310"/>
                    </a:cubicBezTo>
                    <a:cubicBezTo>
                      <a:pt x="4891785" y="439890"/>
                      <a:pt x="4841650" y="448519"/>
                      <a:pt x="4782793" y="441046"/>
                    </a:cubicBezTo>
                    <a:cubicBezTo>
                      <a:pt x="4709316" y="431663"/>
                      <a:pt x="4641426" y="442031"/>
                      <a:pt x="4577594" y="459290"/>
                    </a:cubicBezTo>
                    <a:cubicBezTo>
                      <a:pt x="4554816" y="465538"/>
                      <a:pt x="4527069" y="468279"/>
                      <a:pt x="4500826" y="470529"/>
                    </a:cubicBezTo>
                    <a:cubicBezTo>
                      <a:pt x="4440199" y="475746"/>
                      <a:pt x="4379252" y="479993"/>
                      <a:pt x="4317973" y="483649"/>
                    </a:cubicBezTo>
                    <a:cubicBezTo>
                      <a:pt x="4267762" y="486741"/>
                      <a:pt x="4217264" y="488292"/>
                      <a:pt x="4166722" y="490602"/>
                    </a:cubicBezTo>
                    <a:cubicBezTo>
                      <a:pt x="4111394" y="493045"/>
                      <a:pt x="4067073" y="503124"/>
                      <a:pt x="4042814" y="530660"/>
                    </a:cubicBezTo>
                    <a:cubicBezTo>
                      <a:pt x="4034996" y="539407"/>
                      <a:pt x="4017001" y="545715"/>
                      <a:pt x="4002653" y="552594"/>
                    </a:cubicBezTo>
                    <a:cubicBezTo>
                      <a:pt x="3992459" y="557592"/>
                      <a:pt x="3979023" y="561086"/>
                      <a:pt x="3969549" y="566312"/>
                    </a:cubicBezTo>
                    <a:cubicBezTo>
                      <a:pt x="3919896" y="593854"/>
                      <a:pt x="3870968" y="621622"/>
                      <a:pt x="3821685" y="649183"/>
                    </a:cubicBezTo>
                    <a:cubicBezTo>
                      <a:pt x="3816761" y="651788"/>
                      <a:pt x="3811445" y="654943"/>
                      <a:pt x="3805138" y="655947"/>
                    </a:cubicBezTo>
                    <a:cubicBezTo>
                      <a:pt x="3739817" y="666451"/>
                      <a:pt x="3673801" y="676154"/>
                      <a:pt x="3609177" y="687459"/>
                    </a:cubicBezTo>
                    <a:cubicBezTo>
                      <a:pt x="3584288" y="691878"/>
                      <a:pt x="3558597" y="697589"/>
                      <a:pt x="3539727" y="706521"/>
                    </a:cubicBezTo>
                    <a:cubicBezTo>
                      <a:pt x="3496714" y="726780"/>
                      <a:pt x="3457268" y="749132"/>
                      <a:pt x="3396572" y="755681"/>
                    </a:cubicBezTo>
                    <a:cubicBezTo>
                      <a:pt x="3378807" y="757611"/>
                      <a:pt x="3357809" y="758036"/>
                      <a:pt x="3341054" y="754679"/>
                    </a:cubicBezTo>
                    <a:cubicBezTo>
                      <a:pt x="3272962" y="740809"/>
                      <a:pt x="3206471" y="724541"/>
                      <a:pt x="3138775" y="710120"/>
                    </a:cubicBezTo>
                    <a:cubicBezTo>
                      <a:pt x="3095820" y="701191"/>
                      <a:pt x="3056969" y="691141"/>
                      <a:pt x="3037283" y="666453"/>
                    </a:cubicBezTo>
                    <a:cubicBezTo>
                      <a:pt x="3031764" y="659487"/>
                      <a:pt x="3015626" y="651391"/>
                      <a:pt x="3002117" y="649347"/>
                    </a:cubicBezTo>
                    <a:cubicBezTo>
                      <a:pt x="2915220" y="636209"/>
                      <a:pt x="2829194" y="627503"/>
                      <a:pt x="2747294" y="652400"/>
                    </a:cubicBezTo>
                    <a:cubicBezTo>
                      <a:pt x="2730084" y="657794"/>
                      <a:pt x="2698519" y="656140"/>
                      <a:pt x="2676273" y="652304"/>
                    </a:cubicBezTo>
                    <a:cubicBezTo>
                      <a:pt x="2590546" y="637890"/>
                      <a:pt x="2508883" y="630176"/>
                      <a:pt x="2432360" y="657836"/>
                    </a:cubicBezTo>
                    <a:cubicBezTo>
                      <a:pt x="2423352" y="661179"/>
                      <a:pt x="2395274" y="656272"/>
                      <a:pt x="2382311" y="650824"/>
                    </a:cubicBezTo>
                    <a:cubicBezTo>
                      <a:pt x="2257393" y="597728"/>
                      <a:pt x="2187724" y="592930"/>
                      <a:pt x="2055134" y="630053"/>
                    </a:cubicBezTo>
                    <a:cubicBezTo>
                      <a:pt x="2046542" y="632464"/>
                      <a:pt x="2035364" y="635121"/>
                      <a:pt x="2031829" y="639324"/>
                    </a:cubicBezTo>
                    <a:cubicBezTo>
                      <a:pt x="2007977" y="666120"/>
                      <a:pt x="1960229" y="664380"/>
                      <a:pt x="1912764" y="664183"/>
                    </a:cubicBezTo>
                    <a:cubicBezTo>
                      <a:pt x="1860521" y="663924"/>
                      <a:pt x="1808236" y="664426"/>
                      <a:pt x="1755637" y="663960"/>
                    </a:cubicBezTo>
                    <a:cubicBezTo>
                      <a:pt x="1746439" y="663859"/>
                      <a:pt x="1736243" y="661799"/>
                      <a:pt x="1727159" y="659605"/>
                    </a:cubicBezTo>
                    <a:cubicBezTo>
                      <a:pt x="1692256" y="651480"/>
                      <a:pt x="1658604" y="640559"/>
                      <a:pt x="1622470" y="634850"/>
                    </a:cubicBezTo>
                    <a:cubicBezTo>
                      <a:pt x="1544362" y="622552"/>
                      <a:pt x="1469248" y="602210"/>
                      <a:pt x="1385955" y="604522"/>
                    </a:cubicBezTo>
                    <a:cubicBezTo>
                      <a:pt x="1371585" y="604913"/>
                      <a:pt x="1355357" y="598530"/>
                      <a:pt x="1340055" y="595629"/>
                    </a:cubicBezTo>
                    <a:cubicBezTo>
                      <a:pt x="1312351" y="590552"/>
                      <a:pt x="1285460" y="583993"/>
                      <a:pt x="1257271" y="581180"/>
                    </a:cubicBezTo>
                    <a:cubicBezTo>
                      <a:pt x="1182583" y="573830"/>
                      <a:pt x="1107142" y="566824"/>
                      <a:pt x="1031914" y="562692"/>
                    </a:cubicBezTo>
                    <a:cubicBezTo>
                      <a:pt x="995593" y="560597"/>
                      <a:pt x="958880" y="565923"/>
                      <a:pt x="922031" y="566853"/>
                    </a:cubicBezTo>
                    <a:cubicBezTo>
                      <a:pt x="905446" y="567320"/>
                      <a:pt x="878533" y="568199"/>
                      <a:pt x="873250" y="563724"/>
                    </a:cubicBezTo>
                    <a:cubicBezTo>
                      <a:pt x="832343" y="529722"/>
                      <a:pt x="772202" y="532674"/>
                      <a:pt x="711627" y="529880"/>
                    </a:cubicBezTo>
                    <a:cubicBezTo>
                      <a:pt x="577999" y="523641"/>
                      <a:pt x="447408" y="543696"/>
                      <a:pt x="311112" y="525106"/>
                    </a:cubicBezTo>
                    <a:cubicBezTo>
                      <a:pt x="271645" y="519795"/>
                      <a:pt x="226936" y="530235"/>
                      <a:pt x="184145" y="532188"/>
                    </a:cubicBezTo>
                    <a:cubicBezTo>
                      <a:pt x="162015" y="533128"/>
                      <a:pt x="137665" y="534333"/>
                      <a:pt x="116886" y="530572"/>
                    </a:cubicBezTo>
                    <a:cubicBezTo>
                      <a:pt x="84810" y="524693"/>
                      <a:pt x="54011" y="515448"/>
                      <a:pt x="23941" y="506433"/>
                    </a:cubicBezTo>
                    <a:lnTo>
                      <a:pt x="0" y="502149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56" name="Picture 8" descr="Plantegning. Illustrasjon">
            <a:extLst>
              <a:ext uri="{FF2B5EF4-FFF2-40B4-BE49-F238E27FC236}">
                <a16:creationId xmlns:a16="http://schemas.microsoft.com/office/drawing/2014/main" id="{0DBCDFCB-883D-3F3A-F99F-3DEC6F4E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910" y="504224"/>
            <a:ext cx="3409413" cy="25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ntegning. Illustrasjon">
            <a:extLst>
              <a:ext uri="{FF2B5EF4-FFF2-40B4-BE49-F238E27FC236}">
                <a16:creationId xmlns:a16="http://schemas.microsoft.com/office/drawing/2014/main" id="{73093CD4-07FD-634E-6476-E37FBEC7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6571" y="452884"/>
            <a:ext cx="4719881" cy="270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rkitektur. Illustrasjon">
            <a:extLst>
              <a:ext uri="{FF2B5EF4-FFF2-40B4-BE49-F238E27FC236}">
                <a16:creationId xmlns:a16="http://schemas.microsoft.com/office/drawing/2014/main" id="{B609D621-966A-6FAF-E44A-D73AA4108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0445" y="4620593"/>
            <a:ext cx="4156214" cy="179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3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35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B9D09E8-0C24-7A91-EF87-10499C14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74" y="1973510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Åpnet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tilgjengelig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Knibenro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Lillesand 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Ikke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fedigstilt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Grimstad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Kart over alle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dagsturhytter</a:t>
            </a:r>
            <a:endParaRPr lang="en-US" sz="1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4FBBA39-F4CB-873B-6F55-3AA8E5743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227" y="961812"/>
            <a:ext cx="7094944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6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02E7B83-983D-81BC-2437-2ECEB250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4" y="973778"/>
            <a:ext cx="3864478" cy="4685804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FFFFFF"/>
                </a:solidFill>
              </a:rPr>
              <a:t>«Et praksisprosjekt som vil få stor nedslagskraft og mange brukere»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E2A3EA-1690-D454-583F-56C4CF21D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dirty="0"/>
              <a:t>Er du interessert? Snakk med læreren først!</a:t>
            </a:r>
          </a:p>
          <a:p>
            <a:pPr marL="0" indent="0">
              <a:buNone/>
            </a:pPr>
            <a:r>
              <a:rPr lang="nb-NO" sz="2000" dirty="0"/>
              <a:t>Det er selvsagt mulig at flere løser samme oppgave hver for seg, men da kan vi ikke garantere at alle blir brukt. </a:t>
            </a:r>
          </a:p>
          <a:p>
            <a:pPr marL="0" indent="0">
              <a:buNone/>
            </a:pPr>
            <a:r>
              <a:rPr lang="nb-NO" sz="2000" dirty="0"/>
              <a:t>Om studentene får ekstrautgifter i forbindelse med oppgaven, vil det </a:t>
            </a:r>
            <a:r>
              <a:rPr lang="nb-NO" sz="2000" u="sng" dirty="0"/>
              <a:t>etter avtale på forhånd </a:t>
            </a:r>
            <a:r>
              <a:rPr lang="nb-NO" sz="2000" dirty="0"/>
              <a:t>kunne dekkes av prosjektmidler innen rimelighetens grenser. </a:t>
            </a:r>
          </a:p>
          <a:p>
            <a:pPr marL="0" indent="0">
              <a:buNone/>
            </a:pPr>
            <a:r>
              <a:rPr lang="nb-NO" sz="2000" dirty="0"/>
              <a:t>Har du spørsmål om prosjektet, eller om læreren godkjenner oppgaven, kontakt:</a:t>
            </a:r>
          </a:p>
          <a:p>
            <a:pPr marL="0" indent="0">
              <a:buNone/>
            </a:pPr>
            <a:r>
              <a:rPr lang="nb-NO" sz="2000" dirty="0"/>
              <a:t> </a:t>
            </a:r>
            <a:r>
              <a:rPr lang="nb-NO" sz="2000" dirty="0">
                <a:hlinkClick r:id="rId2"/>
              </a:rPr>
              <a:t>julie.elisabeth.agre.stene@agderfk.no</a:t>
            </a:r>
            <a:r>
              <a:rPr lang="nb-NO" sz="2000" dirty="0"/>
              <a:t> </a:t>
            </a:r>
          </a:p>
          <a:p>
            <a:pPr marL="0" indent="0">
              <a:buNone/>
            </a:pPr>
            <a:r>
              <a:rPr lang="nb-NO" sz="1400" dirty="0"/>
              <a:t>(</a:t>
            </a: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nb-N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ådgiver</a:t>
            </a: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v/</a:t>
            </a: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nb-N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ylkesbiblioteket)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600" dirty="0">
                <a:hlinkClick r:id="rId3"/>
              </a:rPr>
              <a:t>Mer info om dagsturhyttene i Agder</a:t>
            </a:r>
            <a:endParaRPr lang="nb-NO" sz="1600" dirty="0"/>
          </a:p>
          <a:p>
            <a:pPr marL="0" indent="0">
              <a:buNone/>
            </a:pPr>
            <a:r>
              <a:rPr lang="nb-NO" sz="1600" dirty="0">
                <a:hlinkClick r:id="rId4"/>
              </a:rPr>
              <a:t>Mer info om ER prosjektet (ikke oppdatert </a:t>
            </a:r>
            <a:r>
              <a:rPr lang="nb-NO" sz="1600" dirty="0" err="1">
                <a:hlinkClick r:id="rId4"/>
              </a:rPr>
              <a:t>mtp</a:t>
            </a:r>
            <a:r>
              <a:rPr lang="nb-NO" sz="1600" dirty="0">
                <a:hlinkClick r:id="rId4"/>
              </a:rPr>
              <a:t> to ulike ER i stedet for ett)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9837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Mulige studentoppgaver 2023/2024</vt:lpstr>
      <vt:lpstr>Oppgaver - to forskjellige Escape room:</vt:lpstr>
      <vt:lpstr>Hva er en dagsturhytte? Enkel hytte på 12-15 m2 hvor man kan søke ly fra vær og vind, ta en hvil og varme seg, spise matpakka si, oppleve naturen omkring og kanskje bla i en bok. Lavterskeltilbud for turgåere. Turmål for kort dagstur – uavhengig av alder og fysisk form. Maks. 20 – 45 min. å gå.  Skal ligge nært kommunesentrum eller større tettsteder. Åpen for alle - hele året. Ikke for overnatting. </vt:lpstr>
      <vt:lpstr>Arkitekttegninger og idé   «Qgd» ble tegnet av Feste Landskap / Arkitektur AS. Ordet «Qgd» stammer fra norrønt og betyr «være skarp».</vt:lpstr>
      <vt:lpstr>Åpnet og tilgjengelig: Knibenro Lillesand   Ikke fedigstilt: Grimstad  Kart over alle dagsturhytter</vt:lpstr>
      <vt:lpstr>«Et praksisprosjekt som vil få stor nedslagskraft og mange brukere»</vt:lpstr>
    </vt:vector>
  </TitlesOfParts>
  <Company>IKT 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Mulige studentoppgaver 2023/2024</dc:title>
  <dc:creator>Stene, Julie Elisabeth Agre</dc:creator>
  <cp:lastModifiedBy>Stene, Julie Elisabeth Agre</cp:lastModifiedBy>
  <cp:revision>1</cp:revision>
  <dcterms:created xsi:type="dcterms:W3CDTF">2023-08-23T07:53:17Z</dcterms:created>
  <dcterms:modified xsi:type="dcterms:W3CDTF">2023-08-23T11:01:38Z</dcterms:modified>
</cp:coreProperties>
</file>